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2" r:id="rId3"/>
    <p:sldId id="273" r:id="rId4"/>
    <p:sldId id="268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4" y="-854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2D360A-1D8E-4D47-A041-91E8DE4CF26A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56B5DE-19D9-4B6A-86C8-54203C10C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C06F96-4CF5-4A7B-AE86-1F345798B36A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034328-D15A-4E00-901C-256E95DBB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6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9589-8A2F-4677-AEF7-D51DC75CB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0B5A-CA86-4FD9-B202-9F326F79C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4040188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3550"/>
            <a:ext cx="4040188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00149"/>
            <a:ext cx="4041775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33550"/>
            <a:ext cx="4041775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718E-7AEB-4BC6-8526-91789E6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E94F-B700-4155-8D9D-1622E6EB0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33F6-1F68-4A78-B336-D14E2AA22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23553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27635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F78BBF61-29E2-486A-ABAF-B4DC8BEA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Y:\Developer_Conference\10 - BlackBerry Jam Americas - 2012 September\Marketing\Templates\PPT_Template\images\BlackBerryJamAmericas_2012_PPTtemplate_1000x750_slide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3" r:id="rId7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berry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Lab</a:t>
            </a:r>
            <a:r>
              <a:rPr lang="en-US" dirty="0" smtClean="0">
                <a:latin typeface="Arial" charset="0"/>
              </a:rPr>
              <a:t>: BBM Integration in the NDK</a:t>
            </a:r>
            <a:endParaRPr lang="en-US" dirty="0" smtClean="0"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JAM49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September </a:t>
            </a:r>
            <a:r>
              <a:rPr lang="en-US" dirty="0" smtClean="0">
                <a:latin typeface="Arial" charset="0"/>
              </a:rPr>
              <a:t>25-27, 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</a:t>
            </a:r>
            <a:r>
              <a:rPr lang="en-US" dirty="0" err="1" smtClean="0"/>
              <a:t>bucketlist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Existing OS Cascades Sample (</a:t>
            </a:r>
            <a:r>
              <a:rPr lang="en-US" dirty="0" smtClean="0">
                <a:hlinkClick r:id="rId2"/>
              </a:rPr>
              <a:t>http://blackberry.github.com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BlackBerry Messenger Social Platform Features</a:t>
            </a:r>
          </a:p>
          <a:p>
            <a:pPr lvl="1"/>
            <a:r>
              <a:rPr lang="en-US" dirty="0" smtClean="0"/>
              <a:t>Register with BBM SP</a:t>
            </a:r>
          </a:p>
          <a:p>
            <a:pPr lvl="1"/>
            <a:r>
              <a:rPr lang="en-US" dirty="0" smtClean="0"/>
              <a:t>Create a profile box item</a:t>
            </a:r>
          </a:p>
          <a:p>
            <a:pPr lvl="1"/>
            <a:r>
              <a:rPr lang="en-US" dirty="0" smtClean="0"/>
              <a:t>Update the user’s personal message in their BBM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BlackBerry Native SDK</a:t>
            </a:r>
          </a:p>
          <a:p>
            <a:pPr lvl="1"/>
            <a:r>
              <a:rPr lang="en-US" dirty="0" smtClean="0"/>
              <a:t>BlackBerry 10 Dev Alpha (no simulator)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Doc:  JAM49 Lab BBM Integration in the </a:t>
            </a:r>
            <a:r>
              <a:rPr lang="en-US" dirty="0" smtClean="0"/>
              <a:t>NDK</a:t>
            </a:r>
          </a:p>
          <a:p>
            <a:pPr lvl="1"/>
            <a:r>
              <a:rPr lang="en-US" dirty="0" smtClean="0"/>
              <a:t>Complete &amp; Incomplete versions of the lab</a:t>
            </a:r>
          </a:p>
          <a:p>
            <a:pPr lvl="1"/>
            <a:r>
              <a:rPr lang="en-US" dirty="0" smtClean="0"/>
              <a:t>Mark &amp; Nick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JAM49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September </a:t>
            </a:r>
            <a:r>
              <a:rPr lang="en-US" dirty="0" smtClean="0">
                <a:latin typeface="Arial" charset="0"/>
              </a:rPr>
              <a:t>25-27, 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120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BlackBerry World 2011</vt:lpstr>
      <vt:lpstr>Lab: BBM Integration in the NDK</vt:lpstr>
      <vt:lpstr>BBM Social Platform</vt:lpstr>
      <vt:lpstr>BBM Social Platform</vt:lpstr>
      <vt:lpstr>THANK YOU</vt:lpstr>
    </vt:vector>
  </TitlesOfParts>
  <Company>Research in Motion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Windows User</cp:lastModifiedBy>
  <cp:revision>245</cp:revision>
  <dcterms:created xsi:type="dcterms:W3CDTF">2011-01-18T05:23:15Z</dcterms:created>
  <dcterms:modified xsi:type="dcterms:W3CDTF">2012-09-18T14:49:55Z</dcterms:modified>
</cp:coreProperties>
</file>