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72" r:id="rId3"/>
    <p:sldId id="273" r:id="rId4"/>
    <p:sldId id="268" r:id="rId5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4" y="-168"/>
      </p:cViewPr>
      <p:guideLst>
        <p:guide orient="horz" pos="18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2784" y="-11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42D360A-1D8E-4D47-A041-91E8DE4CF26A}" type="datetimeFigureOut">
              <a:rPr lang="en-US"/>
              <a:pPr>
                <a:defRPr/>
              </a:pPr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C56B5DE-19D9-4B6A-86C8-54203C10C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C06F96-4CF5-4A7B-AE86-1F345798B36A}" type="datetimeFigureOut">
              <a:rPr lang="en-US"/>
              <a:pPr>
                <a:defRPr/>
              </a:pPr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034328-D15A-4E00-901C-256E95DBB6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6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4" descr="Y:\Developer_Conference\11 - BlackBerry Jam Asia 2012\Content\Asia_2012_PPTtemplate_1334x110_slid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35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9589-8A2F-4677-AEF7-D51DC75CB0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0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125" y="1276346"/>
            <a:ext cx="4076700" cy="34290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70B5A-CA86-4FD9-B202-9F326F79C4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49"/>
            <a:ext cx="4040188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3550"/>
            <a:ext cx="4040188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00149"/>
            <a:ext cx="4041775" cy="53340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733550"/>
            <a:ext cx="4041775" cy="28610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E718E-7AEB-4BC6-8526-91789E6A71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4E94F-B700-4155-8D9D-1622E6EB0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96838"/>
            <a:ext cx="5791200" cy="95091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D33F6-1F68-4A78-B336-D14E2AA221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1"/>
            <a:ext cx="9144001" cy="5143501"/>
            <a:chOff x="0" y="-1"/>
            <a:chExt cx="9144001" cy="5143501"/>
          </a:xfrm>
        </p:grpSpPr>
        <p:pic>
          <p:nvPicPr>
            <p:cNvPr id="23553" name="Picture 1" descr="Y:\Developer_Conference\10 - BlackBerry Jam Americas - 2012 September\Marketing\Templates\PPT_Template\images\BlackBerryJamAmericas_2012_PPTtemplate_1000x750_title.jpg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0" y="-1"/>
              <a:ext cx="6858001" cy="5143501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2286000" cy="513014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8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85901"/>
            <a:ext cx="7772400" cy="954884"/>
          </a:xfrm>
        </p:spPr>
        <p:txBody>
          <a:bodyPr/>
          <a:lstStyle>
            <a:lvl1pPr>
              <a:lnSpc>
                <a:spcPct val="85000"/>
              </a:lnSpc>
              <a:spcAft>
                <a:spcPct val="25000"/>
              </a:spcAft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6819"/>
          </a:xfrm>
        </p:spPr>
        <p:txBody>
          <a:bodyPr/>
          <a:lstStyle>
            <a:lvl1pPr marL="0" indent="0">
              <a:spcAft>
                <a:spcPts val="1200"/>
              </a:spcAft>
              <a:buFont typeface="Wingdings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4" descr="Y:\Developer_Conference\11 - BlackBerry Jam Asia 2012\Content\Asia_2012_PPTtemplate_1334x110_slid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3350"/>
            <a:ext cx="9144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96838"/>
            <a:ext cx="57912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7025" y="1276350"/>
            <a:ext cx="8305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4672013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pitchFamily="34" charset="0"/>
              </a:defRPr>
            </a:lvl1pPr>
          </a:lstStyle>
          <a:p>
            <a:pPr>
              <a:defRPr/>
            </a:pPr>
            <a:fld id="{F78BBF61-29E2-486A-ABAF-B4DC8BEA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 descr="Y:\Developer_Conference\10 - BlackBerry Jam Americas - 2012 September\Marketing\Templates\PPT_Template\images\BlackBerryJamAmericas_2012_PPTtemplate_1000x750_slide.jp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</p:spPr>
      </p:pic>
      <p:pic>
        <p:nvPicPr>
          <p:cNvPr id="6" name="Picture 4" descr="Y:\Developer_Conference\11 - BlackBerry Jam Asia 2012\Content\Asia_2012_PPTtemplate_1334x110_slide.PNG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3" r:id="rId7"/>
  </p:sldLayoutIdLst>
  <p:transition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 sz="24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14363" indent="-269875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 sz="2000">
          <a:solidFill>
            <a:schemeClr val="tx1"/>
          </a:solidFill>
          <a:latin typeface="Arial" pitchFamily="34" charset="0"/>
          <a:cs typeface="+mn-cs"/>
        </a:defRPr>
      </a:lvl2pPr>
      <a:lvl3pPr marL="912813" indent="-29686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3pPr>
      <a:lvl4pPr marL="11414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SzPct val="65000"/>
        <a:buFont typeface="Wingdings 3" pitchFamily="18" charset="2"/>
        <a:buChar char=""/>
        <a:defRPr>
          <a:solidFill>
            <a:schemeClr val="tx1"/>
          </a:solidFill>
          <a:latin typeface="Arial" pitchFamily="34" charset="0"/>
          <a:cs typeface="+mn-cs"/>
        </a:defRPr>
      </a:lvl4pPr>
      <a:lvl5pPr marL="1370013" indent="-227013" algn="l" rtl="0" eaLnBrk="0" fontAlgn="base" hangingPunct="0">
        <a:lnSpc>
          <a:spcPct val="85000"/>
        </a:lnSpc>
        <a:spcBef>
          <a:spcPct val="0"/>
        </a:spcBef>
        <a:spcAft>
          <a:spcPct val="30000"/>
        </a:spcAft>
        <a:buFont typeface="Wingdings" pitchFamily="2" charset="2"/>
        <a:buChar char=""/>
        <a:defRPr>
          <a:solidFill>
            <a:schemeClr val="tx1"/>
          </a:solidFill>
          <a:latin typeface="Arial" pitchFamily="34" charset="0"/>
          <a:cs typeface="+mn-cs"/>
        </a:defRPr>
      </a:lvl5pPr>
      <a:lvl6pPr marL="18272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6pPr>
      <a:lvl7pPr marL="22844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7pPr>
      <a:lvl8pPr marL="27416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8pPr>
      <a:lvl9pPr marL="3198813" indent="-227013" algn="l" rtl="0" fontAlgn="base">
        <a:lnSpc>
          <a:spcPct val="85000"/>
        </a:lnSpc>
        <a:spcBef>
          <a:spcPct val="0"/>
        </a:spcBef>
        <a:spcAft>
          <a:spcPct val="30000"/>
        </a:spcAft>
        <a:buClr>
          <a:schemeClr val="accent2"/>
        </a:buClr>
        <a:buFont typeface="Wingdings" pitchFamily="2" charset="2"/>
        <a:buChar char="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lackberry.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Lab: BBM Integration in the NDK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JAM849</a:t>
            </a: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November 29-30, 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the </a:t>
            </a:r>
            <a:r>
              <a:rPr lang="en-US" dirty="0" err="1" smtClean="0"/>
              <a:t>bucketlist</a:t>
            </a:r>
            <a:r>
              <a:rPr lang="en-US" dirty="0" smtClean="0"/>
              <a:t> application</a:t>
            </a:r>
          </a:p>
          <a:p>
            <a:pPr lvl="1"/>
            <a:r>
              <a:rPr lang="en-US" dirty="0" smtClean="0"/>
              <a:t>Existing OS Cascades Sample (</a:t>
            </a:r>
            <a:r>
              <a:rPr lang="en-US" dirty="0" smtClean="0">
                <a:hlinkClick r:id="rId2"/>
              </a:rPr>
              <a:t>http://blackberry.github.com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Add BlackBerry Messenger Social Platform Features</a:t>
            </a:r>
          </a:p>
          <a:p>
            <a:pPr lvl="1"/>
            <a:r>
              <a:rPr lang="en-US" dirty="0" smtClean="0"/>
              <a:t>Register with BBM SP</a:t>
            </a:r>
          </a:p>
          <a:p>
            <a:pPr lvl="1"/>
            <a:r>
              <a:rPr lang="en-US" dirty="0" smtClean="0"/>
              <a:t>Create a profile box item</a:t>
            </a:r>
          </a:p>
          <a:p>
            <a:pPr lvl="1"/>
            <a:r>
              <a:rPr lang="en-US" dirty="0" smtClean="0"/>
              <a:t>Update the user’s personal message in their BBM Profile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BBM Social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BlackBerry Native SDK</a:t>
            </a:r>
          </a:p>
          <a:p>
            <a:pPr lvl="1"/>
            <a:r>
              <a:rPr lang="en-US" dirty="0" smtClean="0"/>
              <a:t>BlackBerry 10 Dev Alpha (no simulator)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Doc:  JAM849 Lab BBM Integration in the NDK</a:t>
            </a:r>
          </a:p>
          <a:p>
            <a:pPr lvl="1"/>
            <a:r>
              <a:rPr lang="en-US" dirty="0" smtClean="0"/>
              <a:t>Complete &amp; Incomplete versions of the lab</a:t>
            </a:r>
          </a:p>
          <a:p>
            <a:pPr lvl="1"/>
            <a:r>
              <a:rPr lang="en-US" dirty="0" smtClean="0"/>
              <a:t>Mark &amp; Nick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Let’s Code!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6E89589-8A2F-4677-AEF7-D51DC75CB04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85900"/>
            <a:ext cx="7772400" cy="955675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THANK YOU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571750"/>
            <a:ext cx="6400800" cy="1217613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JAM849</a:t>
            </a:r>
          </a:p>
          <a:p>
            <a:r>
              <a:rPr lang="en-US" dirty="0" smtClean="0">
                <a:latin typeface="Arial" charset="0"/>
              </a:rPr>
              <a:t>Nick Kalkounis – Product Manager</a:t>
            </a:r>
          </a:p>
          <a:p>
            <a:r>
              <a:rPr lang="en-US" dirty="0" smtClean="0">
                <a:latin typeface="Arial" charset="0"/>
              </a:rPr>
              <a:t>Mark Sohm – Developer Relations</a:t>
            </a:r>
          </a:p>
          <a:p>
            <a:r>
              <a:rPr lang="en-US" dirty="0" smtClean="0">
                <a:latin typeface="Arial" charset="0"/>
              </a:rPr>
              <a:t>November 29-30, 2012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Berry World 2011">
  <a:themeElements>
    <a:clrScheme name="BlackBerry World 2011 16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005594"/>
      </a:accent1>
      <a:accent2>
        <a:srgbClr val="008675"/>
      </a:accent2>
      <a:accent3>
        <a:srgbClr val="FFFFFF"/>
      </a:accent3>
      <a:accent4>
        <a:srgbClr val="000000"/>
      </a:accent4>
      <a:accent5>
        <a:srgbClr val="AAB4C8"/>
      </a:accent5>
      <a:accent6>
        <a:srgbClr val="007969"/>
      </a:accent6>
      <a:hlink>
        <a:srgbClr val="FC8F00"/>
      </a:hlink>
      <a:folHlink>
        <a:srgbClr val="870014"/>
      </a:folHlink>
    </a:clrScheme>
    <a:fontScheme name="BlackBerry World 201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ckBerry World 20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ckBerry World 2011 13">
        <a:dk1>
          <a:srgbClr val="000000"/>
        </a:dk1>
        <a:lt1>
          <a:srgbClr val="FFFFFF"/>
        </a:lt1>
        <a:dk2>
          <a:srgbClr val="FFFFFF"/>
        </a:dk2>
        <a:lt2>
          <a:srgbClr val="DDDDDD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4">
        <a:dk1>
          <a:srgbClr val="000000"/>
        </a:dk1>
        <a:lt1>
          <a:srgbClr val="FFFFFF"/>
        </a:lt1>
        <a:dk2>
          <a:srgbClr val="FFFFFF"/>
        </a:dk2>
        <a:lt2>
          <a:srgbClr val="C0C0C0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5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8773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ckBerry World 2011 16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005594"/>
        </a:accent1>
        <a:accent2>
          <a:srgbClr val="008675"/>
        </a:accent2>
        <a:accent3>
          <a:srgbClr val="FFFFFF"/>
        </a:accent3>
        <a:accent4>
          <a:srgbClr val="000000"/>
        </a:accent4>
        <a:accent5>
          <a:srgbClr val="AAB4C8"/>
        </a:accent5>
        <a:accent6>
          <a:srgbClr val="007969"/>
        </a:accent6>
        <a:hlink>
          <a:srgbClr val="FC8F00"/>
        </a:hlink>
        <a:folHlink>
          <a:srgbClr val="870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120</Words>
  <Application>Microsoft Office PowerPoint</Application>
  <PresentationFormat>On-screen Show (16:9)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BlackBerry World 2011</vt:lpstr>
      <vt:lpstr>Lab: BBM Integration in the NDK</vt:lpstr>
      <vt:lpstr>BBM Social Platform</vt:lpstr>
      <vt:lpstr>BBM Social Platform</vt:lpstr>
      <vt:lpstr>THANK YOU</vt:lpstr>
    </vt:vector>
  </TitlesOfParts>
  <Company>Research in Motion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subject>BlackBerry World 2011</dc:subject>
  <dc:creator>.</dc:creator>
  <dc:description>Onsite presentation support by Reaction Graphics LLC, www.reactiongraphics.com</dc:description>
  <cp:lastModifiedBy>Windows User</cp:lastModifiedBy>
  <cp:revision>248</cp:revision>
  <dcterms:created xsi:type="dcterms:W3CDTF">2011-01-18T05:23:15Z</dcterms:created>
  <dcterms:modified xsi:type="dcterms:W3CDTF">2012-11-27T14:35:49Z</dcterms:modified>
</cp:coreProperties>
</file>