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9DBAF-E603-40EB-AE83-44D2515CB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528805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latin typeface="Cambria" panose="02040503050406030204" pitchFamily="18" charset="0"/>
                <a:ea typeface="Cambria" panose="02040503050406030204" pitchFamily="18" charset="0"/>
                <a:cs typeface="AngsanaUPC" panose="02020603050405020304" pitchFamily="18" charset="-34"/>
              </a:rPr>
              <a:t>Projet Scripting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4BC05D-07EB-496C-82E9-C5688CEE7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3135085"/>
            <a:ext cx="9671143" cy="3405051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fr-FR" sz="6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Développement orienté réseau / </a:t>
            </a:r>
            <a:r>
              <a:rPr lang="fr-FR" sz="6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Securité</a:t>
            </a:r>
            <a:endParaRPr lang="fr-FR" sz="6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fr-FR" sz="6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Cas </a:t>
            </a:r>
            <a:r>
              <a:rPr lang="fr-FR" sz="6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ClicMed</a:t>
            </a:r>
            <a:endParaRPr lang="fr-FR" sz="6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r"/>
            <a:r>
              <a:rPr lang="fr-FR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Benjamin </a:t>
            </a:r>
            <a:r>
              <a:rPr lang="fr-FR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Beyerle</a:t>
            </a:r>
            <a:endParaRPr lang="fr-FR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r"/>
            <a:r>
              <a:rPr lang="fr-FR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Alexandre KOSTAS</a:t>
            </a:r>
          </a:p>
          <a:p>
            <a:pPr algn="r"/>
            <a:r>
              <a:rPr lang="fr-FR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Philippe DA SILVA OLIVEIRA</a:t>
            </a:r>
          </a:p>
          <a:p>
            <a:pPr algn="r"/>
            <a:r>
              <a:rPr lang="fr-FR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Khartike</a:t>
            </a:r>
            <a:r>
              <a:rPr lang="fr-FR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EZHILARASAN</a:t>
            </a:r>
          </a:p>
        </p:txBody>
      </p:sp>
    </p:spTree>
    <p:extLst>
      <p:ext uri="{BB962C8B-B14F-4D97-AF65-F5344CB8AC3E}">
        <p14:creationId xmlns:p14="http://schemas.microsoft.com/office/powerpoint/2010/main" val="3421996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9DBAF-E603-40EB-AE83-44D2515CB4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6651" y="61777"/>
            <a:ext cx="9906000" cy="1477963"/>
          </a:xfrm>
        </p:spPr>
        <p:txBody>
          <a:bodyPr/>
          <a:lstStyle/>
          <a:p>
            <a:pPr algn="ctr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  <a:cs typeface="AngsanaUPC" panose="02020603050405020304" pitchFamily="18" charset="-34"/>
              </a:rPr>
              <a:t>Projet Scripting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4BC05D-07EB-496C-82E9-C5688CEE7EF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66651" y="1658144"/>
            <a:ext cx="9906000" cy="3541712"/>
          </a:xfrm>
        </p:spPr>
        <p:txBody>
          <a:bodyPr/>
          <a:lstStyle/>
          <a:p>
            <a:pPr algn="ctr"/>
            <a:endParaRPr lang="fr-FR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85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9DBAF-E603-40EB-AE83-44D2515CB4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6651" y="61777"/>
            <a:ext cx="9906000" cy="1477963"/>
          </a:xfrm>
        </p:spPr>
        <p:txBody>
          <a:bodyPr/>
          <a:lstStyle/>
          <a:p>
            <a:pPr algn="ctr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  <a:cs typeface="AngsanaUPC" panose="02020603050405020304" pitchFamily="18" charset="-34"/>
              </a:rPr>
              <a:t>Projet Scripting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4BC05D-07EB-496C-82E9-C5688CEE7EF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66651" y="1658144"/>
            <a:ext cx="9906000" cy="3541712"/>
          </a:xfrm>
        </p:spPr>
        <p:txBody>
          <a:bodyPr/>
          <a:lstStyle/>
          <a:p>
            <a:pPr algn="ctr"/>
            <a:endParaRPr lang="fr-FR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517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9DBAF-E603-40EB-AE83-44D2515CB4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6651" y="61777"/>
            <a:ext cx="9906000" cy="1477963"/>
          </a:xfrm>
        </p:spPr>
        <p:txBody>
          <a:bodyPr/>
          <a:lstStyle/>
          <a:p>
            <a:pPr algn="ctr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  <a:cs typeface="AngsanaUPC" panose="02020603050405020304" pitchFamily="18" charset="-34"/>
              </a:rPr>
              <a:t>Projet Scripting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4BC05D-07EB-496C-82E9-C5688CEE7EF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66651" y="1658144"/>
            <a:ext cx="9906000" cy="3541712"/>
          </a:xfrm>
        </p:spPr>
        <p:txBody>
          <a:bodyPr/>
          <a:lstStyle/>
          <a:p>
            <a:pPr algn="ctr"/>
            <a:endParaRPr lang="fr-FR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125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9DBAF-E603-40EB-AE83-44D2515CB4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6651" y="61777"/>
            <a:ext cx="9906000" cy="1477963"/>
          </a:xfrm>
        </p:spPr>
        <p:txBody>
          <a:bodyPr/>
          <a:lstStyle/>
          <a:p>
            <a:pPr algn="ctr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  <a:cs typeface="AngsanaUPC" panose="02020603050405020304" pitchFamily="18" charset="-34"/>
              </a:rPr>
              <a:t>Projet Scripting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4BC05D-07EB-496C-82E9-C5688CEE7EF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66651" y="1658144"/>
            <a:ext cx="9906000" cy="3541712"/>
          </a:xfrm>
        </p:spPr>
        <p:txBody>
          <a:bodyPr/>
          <a:lstStyle/>
          <a:p>
            <a:pPr algn="ctr"/>
            <a:endParaRPr lang="fr-FR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4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0A9DBAF-E603-40EB-AE83-44D2515CB4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1413" y="618518"/>
            <a:ext cx="72013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err="1"/>
              <a:t>Projet</a:t>
            </a:r>
            <a:r>
              <a:rPr lang="en-US" sz="3200" dirty="0"/>
              <a:t> scripting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4BC05D-07EB-496C-82E9-C5688CEE7EF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6611" y="1958521"/>
            <a:ext cx="4459287" cy="39650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Présentation</a:t>
            </a:r>
            <a:r>
              <a:rPr lang="en-US" sz="2000" dirty="0"/>
              <a:t> de </a:t>
            </a:r>
            <a:r>
              <a:rPr lang="en-US" sz="2000" dirty="0" err="1"/>
              <a:t>l’infrastructure</a:t>
            </a:r>
            <a:r>
              <a:rPr lang="en-US" sz="2000" dirty="0"/>
              <a:t> :</a:t>
            </a:r>
          </a:p>
          <a:p>
            <a:r>
              <a:rPr lang="en-US" sz="2000" dirty="0"/>
              <a:t>Architecture reseau:</a:t>
            </a:r>
          </a:p>
          <a:p>
            <a:r>
              <a:rPr lang="en-US" sz="2000" dirty="0" err="1"/>
              <a:t>Sauvegarde</a:t>
            </a:r>
            <a:r>
              <a:rPr lang="en-US" sz="2000" dirty="0"/>
              <a:t> </a:t>
            </a:r>
            <a:r>
              <a:rPr lang="en-US" sz="2000" dirty="0" err="1"/>
              <a:t>quotidienne</a:t>
            </a:r>
            <a:r>
              <a:rPr lang="en-US" sz="2000" dirty="0"/>
              <a:t> des </a:t>
            </a:r>
            <a:r>
              <a:rPr lang="en-US" sz="2000" dirty="0" err="1"/>
              <a:t>données</a:t>
            </a:r>
            <a:r>
              <a:rPr lang="en-US" sz="2000" dirty="0"/>
              <a:t> </a:t>
            </a:r>
            <a:r>
              <a:rPr lang="en-US" sz="2000" dirty="0" err="1"/>
              <a:t>médicales</a:t>
            </a:r>
            <a:r>
              <a:rPr lang="en-US" sz="2000" dirty="0"/>
              <a:t> sur </a:t>
            </a:r>
            <a:r>
              <a:rPr lang="en-US" sz="2000" dirty="0" err="1"/>
              <a:t>Serveur</a:t>
            </a:r>
            <a:r>
              <a:rPr lang="en-US" sz="2000" dirty="0"/>
              <a:t> FTP Distant.</a:t>
            </a:r>
          </a:p>
          <a:p>
            <a:r>
              <a:rPr lang="en-US" sz="2000" dirty="0" err="1"/>
              <a:t>Transfert</a:t>
            </a:r>
            <a:r>
              <a:rPr lang="en-US" sz="2000" dirty="0"/>
              <a:t> de </a:t>
            </a:r>
            <a:r>
              <a:rPr lang="en-US" sz="2000" dirty="0" err="1"/>
              <a:t>fichiers</a:t>
            </a:r>
            <a:r>
              <a:rPr lang="en-US" sz="2000" dirty="0"/>
              <a:t> avec hash MD5</a:t>
            </a:r>
          </a:p>
          <a:p>
            <a:r>
              <a:rPr lang="en-US" sz="2000" dirty="0"/>
              <a:t>1 Admin </a:t>
            </a:r>
            <a:r>
              <a:rPr lang="en-US" sz="2000" dirty="0" err="1"/>
              <a:t>Suprême</a:t>
            </a:r>
            <a:r>
              <a:rPr lang="en-US" sz="2000" dirty="0"/>
              <a:t>, 3 Admins </a:t>
            </a:r>
            <a:r>
              <a:rPr lang="en-US" sz="2000" dirty="0" err="1"/>
              <a:t>locaux</a:t>
            </a:r>
            <a:endParaRPr lang="en-US" sz="2000" dirty="0"/>
          </a:p>
          <a:p>
            <a:r>
              <a:rPr lang="en-US" sz="2000" dirty="0"/>
              <a:t>4 </a:t>
            </a:r>
            <a:r>
              <a:rPr lang="en-US" sz="2000" dirty="0" err="1"/>
              <a:t>Cliniques</a:t>
            </a:r>
            <a:r>
              <a:rPr lang="en-US" sz="2000" dirty="0"/>
              <a:t> </a:t>
            </a:r>
            <a:r>
              <a:rPr lang="en-US" sz="2000" dirty="0" err="1"/>
              <a:t>privés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/>
              <a:t>  Paris, Marseille, Rennes, Grenoble</a:t>
            </a:r>
          </a:p>
        </p:txBody>
      </p:sp>
      <p:pic>
        <p:nvPicPr>
          <p:cNvPr id="4" name="Picture 174">
            <a:extLst>
              <a:ext uri="{FF2B5EF4-FFF2-40B4-BE49-F238E27FC236}">
                <a16:creationId xmlns:a16="http://schemas.microsoft.com/office/drawing/2014/main" id="{8D134FC4-AB4E-4BD0-8B15-A07F1AA1B18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893" y="1733551"/>
            <a:ext cx="6442870" cy="341630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638E8850-3482-4DBF-BFF2-FD6BE58ABEF8}"/>
              </a:ext>
            </a:extLst>
          </p:cNvPr>
          <p:cNvSpPr txBox="1"/>
          <p:nvPr/>
        </p:nvSpPr>
        <p:spPr>
          <a:xfrm>
            <a:off x="5791994" y="5418137"/>
            <a:ext cx="5050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siège (Paris) dispose d’un Datacenter (répliqué) et d’un Admin Suprême qui centralise tous les documents et toute la gestion des utilisateurs/administrateurs de toute la plateforme de l’entreprise,</a:t>
            </a:r>
          </a:p>
        </p:txBody>
      </p:sp>
    </p:spTree>
    <p:extLst>
      <p:ext uri="{BB962C8B-B14F-4D97-AF65-F5344CB8AC3E}">
        <p14:creationId xmlns:p14="http://schemas.microsoft.com/office/powerpoint/2010/main" val="322366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9DBAF-E603-40EB-AE83-44D2515CB4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6651" y="0"/>
            <a:ext cx="9906000" cy="1382012"/>
          </a:xfrm>
        </p:spPr>
        <p:txBody>
          <a:bodyPr/>
          <a:lstStyle/>
          <a:p>
            <a:pPr algn="ctr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  <a:cs typeface="AngsanaUPC" panose="02020603050405020304" pitchFamily="18" charset="-34"/>
              </a:rPr>
              <a:t>Projet Scripting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4BC05D-07EB-496C-82E9-C5688CEE7EF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66651" y="1122947"/>
            <a:ext cx="9906000" cy="548639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fr-FR" sz="2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Besoins Exprimé par </a:t>
            </a:r>
            <a:r>
              <a:rPr lang="fr-FR" sz="26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ClicMed</a:t>
            </a:r>
            <a:endParaRPr lang="fr-FR" sz="26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Assurer la disponibilité de ses services de connexion et de stockage pour des accès en local et à distance</a:t>
            </a:r>
          </a:p>
          <a:p>
            <a:r>
              <a:rPr lang="fr-FR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Identifier les types d’a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ttaque pour renforcer la sécurité des données médicales des patients (DMP)</a:t>
            </a:r>
          </a:p>
          <a:p>
            <a:r>
              <a:rPr lang="fr-FR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Développer ses pr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opres outils pour renforcer la sécurité des données médicales au sens de la confidentialité dont :</a:t>
            </a:r>
          </a:p>
          <a:p>
            <a:pPr lvl="1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La gestion des utilisateurs</a:t>
            </a:r>
          </a:p>
          <a:p>
            <a:pPr lvl="1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La gestion du serveur FTP</a:t>
            </a:r>
          </a:p>
          <a:p>
            <a:pPr lvl="1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Le scan de ports au quotidien sur les serveurs et solution</a:t>
            </a:r>
          </a:p>
          <a:p>
            <a:pPr lvl="1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Simulation d’une attaque par Force Brute pour tester la fiabilité des mots de passe avec les solutions</a:t>
            </a:r>
          </a:p>
          <a:p>
            <a:pPr lvl="1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Un journal d’activité (log) sera mis en place pour éviter les erreurs et retracer l’activité du réseau</a:t>
            </a:r>
          </a:p>
          <a:p>
            <a:endParaRPr lang="fr-FR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95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9DBAF-E603-40EB-AE83-44D2515CB4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6651" y="61777"/>
            <a:ext cx="9906000" cy="1477963"/>
          </a:xfrm>
        </p:spPr>
        <p:txBody>
          <a:bodyPr/>
          <a:lstStyle/>
          <a:p>
            <a:pPr algn="ctr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  <a:cs typeface="AngsanaUPC" panose="02020603050405020304" pitchFamily="18" charset="-34"/>
              </a:rPr>
              <a:t>Projet Scripting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4BC05D-07EB-496C-82E9-C5688CEE7EF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51662" y="1658143"/>
            <a:ext cx="9906000" cy="4245351"/>
          </a:xfrm>
        </p:spPr>
        <p:txBody>
          <a:bodyPr/>
          <a:lstStyle/>
          <a:p>
            <a:pPr marL="0" indent="0" algn="ctr">
              <a:buNone/>
            </a:pPr>
            <a:r>
              <a:rPr lang="fr-FR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 Gestion des Utilisateurs </a:t>
            </a:r>
          </a:p>
          <a:p>
            <a:pPr marL="0" indent="0" algn="ctr">
              <a:buNone/>
            </a:pPr>
            <a:endParaRPr lang="fr-FR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Avoir la possibilité de créer des nouveaux utilisateurs selon les profils, </a:t>
            </a:r>
            <a:r>
              <a:rPr lang="fr-FR" dirty="0" err="1">
                <a:latin typeface="Cambria" panose="02040503050406030204" pitchFamily="18" charset="0"/>
                <a:ea typeface="Cambria" panose="02040503050406030204" pitchFamily="18" charset="0"/>
              </a:rPr>
              <a:t>hasher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 les mots de passe générés aléatoirement avant la sauvegarde dans une base de données.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Rechercher / Modifier / Supprimer un utilisateur.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Consulter la liste des utilisateurs par région par exemple</a:t>
            </a:r>
          </a:p>
        </p:txBody>
      </p:sp>
    </p:spTree>
    <p:extLst>
      <p:ext uri="{BB962C8B-B14F-4D97-AF65-F5344CB8AC3E}">
        <p14:creationId xmlns:p14="http://schemas.microsoft.com/office/powerpoint/2010/main" val="349034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9DBAF-E603-40EB-AE83-44D2515CB4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6651" y="61777"/>
            <a:ext cx="9906000" cy="1477963"/>
          </a:xfrm>
        </p:spPr>
        <p:txBody>
          <a:bodyPr/>
          <a:lstStyle/>
          <a:p>
            <a:pPr algn="ctr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  <a:cs typeface="AngsanaUPC" panose="02020603050405020304" pitchFamily="18" charset="-34"/>
              </a:rPr>
              <a:t>Projet Scripting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4BC05D-07EB-496C-82E9-C5688CEE7EF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66650" y="1658144"/>
            <a:ext cx="10663875" cy="3541712"/>
          </a:xfrm>
        </p:spPr>
        <p:txBody>
          <a:bodyPr/>
          <a:lstStyle/>
          <a:p>
            <a:pPr marL="0" indent="0" algn="ctr">
              <a:buNone/>
            </a:pPr>
            <a:r>
              <a:rPr lang="fr-FR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 Gestion du serveur FTP</a:t>
            </a:r>
          </a:p>
          <a:p>
            <a:pPr marL="0" indent="0" algn="ctr">
              <a:buNone/>
            </a:pPr>
            <a:endParaRPr lang="fr-FR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Le Serveur FTP sert essentiellement au stockage</a:t>
            </a:r>
          </a:p>
          <a:p>
            <a:r>
              <a:rPr lang="fr-FR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Stock Les sauvegardes journalières des fichiers et des répertoires archivés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Stock également le journal de Log qui contient toute la traçabilité de toute l’activité réseaux</a:t>
            </a:r>
          </a:p>
          <a:p>
            <a:pPr marL="0" indent="0">
              <a:buNone/>
            </a:pPr>
            <a:endParaRPr lang="fr-FR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99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9DBAF-E603-40EB-AE83-44D2515CB4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6651" y="61777"/>
            <a:ext cx="9906000" cy="1477963"/>
          </a:xfrm>
        </p:spPr>
        <p:txBody>
          <a:bodyPr/>
          <a:lstStyle/>
          <a:p>
            <a:pPr algn="ctr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  <a:cs typeface="AngsanaUPC" panose="02020603050405020304" pitchFamily="18" charset="-34"/>
              </a:rPr>
              <a:t>Projet Scripting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4BC05D-07EB-496C-82E9-C5688CEE7EF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66651" y="1658144"/>
            <a:ext cx="9906000" cy="3541712"/>
          </a:xfrm>
        </p:spPr>
        <p:txBody>
          <a:bodyPr/>
          <a:lstStyle/>
          <a:p>
            <a:pPr marL="0" indent="0" algn="ctr">
              <a:buNone/>
            </a:pPr>
            <a:r>
              <a:rPr lang="fr-FR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 Scan de PORTS</a:t>
            </a:r>
          </a:p>
        </p:txBody>
      </p:sp>
    </p:spTree>
    <p:extLst>
      <p:ext uri="{BB962C8B-B14F-4D97-AF65-F5344CB8AC3E}">
        <p14:creationId xmlns:p14="http://schemas.microsoft.com/office/powerpoint/2010/main" val="3506408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9DBAF-E603-40EB-AE83-44D2515CB4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6651" y="61777"/>
            <a:ext cx="9906000" cy="1477963"/>
          </a:xfrm>
        </p:spPr>
        <p:txBody>
          <a:bodyPr/>
          <a:lstStyle/>
          <a:p>
            <a:pPr algn="ctr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  <a:cs typeface="AngsanaUPC" panose="02020603050405020304" pitchFamily="18" charset="-34"/>
              </a:rPr>
              <a:t>Projet Scripting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4BC05D-07EB-496C-82E9-C5688CEE7EF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66651" y="1658144"/>
            <a:ext cx="9906000" cy="3541712"/>
          </a:xfrm>
        </p:spPr>
        <p:txBody>
          <a:bodyPr/>
          <a:lstStyle/>
          <a:p>
            <a:pPr algn="ctr"/>
            <a:endParaRPr lang="fr-FR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0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9DBAF-E603-40EB-AE83-44D2515CB4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6651" y="61777"/>
            <a:ext cx="9906000" cy="1477963"/>
          </a:xfrm>
        </p:spPr>
        <p:txBody>
          <a:bodyPr/>
          <a:lstStyle/>
          <a:p>
            <a:pPr algn="ctr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  <a:cs typeface="AngsanaUPC" panose="02020603050405020304" pitchFamily="18" charset="-34"/>
              </a:rPr>
              <a:t>Projet Scripting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4BC05D-07EB-496C-82E9-C5688CEE7EF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66651" y="1658144"/>
            <a:ext cx="9906000" cy="3541712"/>
          </a:xfrm>
        </p:spPr>
        <p:txBody>
          <a:bodyPr/>
          <a:lstStyle/>
          <a:p>
            <a:pPr algn="ctr"/>
            <a:endParaRPr lang="fr-FR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061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9DBAF-E603-40EB-AE83-44D2515CB4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6651" y="61777"/>
            <a:ext cx="9906000" cy="1477963"/>
          </a:xfrm>
        </p:spPr>
        <p:txBody>
          <a:bodyPr/>
          <a:lstStyle/>
          <a:p>
            <a:pPr algn="ctr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  <a:cs typeface="AngsanaUPC" panose="02020603050405020304" pitchFamily="18" charset="-34"/>
              </a:rPr>
              <a:t>Projet Scripting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4BC05D-07EB-496C-82E9-C5688CEE7EF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66651" y="1658144"/>
            <a:ext cx="9906000" cy="3541712"/>
          </a:xfrm>
        </p:spPr>
        <p:txBody>
          <a:bodyPr/>
          <a:lstStyle/>
          <a:p>
            <a:pPr algn="ctr"/>
            <a:endParaRPr lang="fr-FR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094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336</Words>
  <Application>Microsoft Office PowerPoint</Application>
  <PresentationFormat>Grand écran</PresentationFormat>
  <Paragraphs>48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AngsanaUPC</vt:lpstr>
      <vt:lpstr>Arial</vt:lpstr>
      <vt:lpstr>Cambria</vt:lpstr>
      <vt:lpstr>Trebuchet MS</vt:lpstr>
      <vt:lpstr>Tw Cen MT</vt:lpstr>
      <vt:lpstr>Circuit</vt:lpstr>
      <vt:lpstr>Projet Scripting Python</vt:lpstr>
      <vt:lpstr>Projet scripting Python</vt:lpstr>
      <vt:lpstr>Projet Scripting Python</vt:lpstr>
      <vt:lpstr>Projet Scripting Python</vt:lpstr>
      <vt:lpstr>Projet Scripting Python</vt:lpstr>
      <vt:lpstr>Projet Scripting Python</vt:lpstr>
      <vt:lpstr>Projet Scripting Python</vt:lpstr>
      <vt:lpstr>Projet Scripting Python</vt:lpstr>
      <vt:lpstr>Projet Scripting Python</vt:lpstr>
      <vt:lpstr>Projet Scripting Python</vt:lpstr>
      <vt:lpstr>Projet Scripting Python</vt:lpstr>
      <vt:lpstr>Projet Scripting Python</vt:lpstr>
      <vt:lpstr>Projet Scripting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Scripting Python</dc:title>
  <dc:creator>Alexandre KOSTAS</dc:creator>
  <cp:lastModifiedBy>Alexandre KOSTAS</cp:lastModifiedBy>
  <cp:revision>6</cp:revision>
  <dcterms:created xsi:type="dcterms:W3CDTF">2019-04-24T09:54:28Z</dcterms:created>
  <dcterms:modified xsi:type="dcterms:W3CDTF">2019-04-24T10:25:31Z</dcterms:modified>
</cp:coreProperties>
</file>