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notesSlides/notesSlide16.xml" ContentType="application/vnd.openxmlformats-officedocument.presentationml.notes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15.xml" ContentType="application/vnd.openxmlformats-officedocument.presentationml.notesSlide+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notesSlides/notesSlide17.xml" ContentType="application/vnd.openxmlformats-officedocument.presentationml.notesSlid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showSpecialPlsOnTitleSld="0">
  <p:sldMasterIdLst>
    <p:sldMasterId id="2147483648" r:id="rId1"/>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type="screen16x9"/>
  <p:notesSz cx="6858000" cy="9144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174" d="100"/>
          <a:sy n="174" d="100"/>
        </p:scale>
        <p:origin x="-1280" y="-544"/>
      </p:cViewPr>
      <p:guideLst>
        <p:guide pos="162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notesMaster" Target="notesMasters/notesMaster1.xml"/><Relationship Id="rId22" Type="http://schemas.openxmlformats.org/officeDocument/2006/relationships/presProps" Target="presProps.xml" /><Relationship Id="rId23" Type="http://schemas.openxmlformats.org/officeDocument/2006/relationships/tableStyles" Target="tableStyles.xml" /><Relationship Id="rId2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5D2C89DC-E22E-6B4D-BBCB-AE79445049A9}" type="datetimeFigureOut">
              <a:rPr lang="en-US"/>
              <a:t>02/08/18</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E290E43F-E41D-B944-AB69-251B7D9709D4}" type="slidenum">
              <a:rPr lang="en-US"/>
              <a:t>‹#›</a:t>
            </a:fld>
            <a:endParaRPr lang="en-US"/>
          </a:p>
        </p:txBody>
      </p:sp>
    </p:spTree>
  </p:cSld>
  <p:clrMap bg1="lt1" tx1="dk1" bg2="lt2" tx2="dk2" accent1="accent1" accent2="accent2" accent3="accent3" accent4="accent4" accent5="accent5" accent6="accent6" hlink="hlink" folHlink="folHlink"/>
  <p:hf dt="0" ftr="0" hdr="0" sldNum="1"/>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B6E34CC-8225-79F2-69A2-A13B6A8B80FF}"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BF9C77C-55D2-5950-0E28-6FB1B16BAAA3}"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FEE8B1E-F56E-0143-42AB-F4E604825C77}"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0627C13-4E21-F41C-E47F-F8749C4CE4C7}"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55953822" name="Slide Image Placeholder 1"/>
          <p:cNvSpPr>
            <a:spLocks noChangeAspect="1" noGrp="1" noRot="1"/>
          </p:cNvSpPr>
          <p:nvPr>
            <p:ph type="sldImg"/>
          </p:nvPr>
        </p:nvSpPr>
        <p:spPr bwMode="auto"/>
      </p:sp>
      <p:sp>
        <p:nvSpPr>
          <p:cNvPr id="42302252" name="Notes Placeholder 2"/>
          <p:cNvSpPr>
            <a:spLocks noGrp="1"/>
          </p:cNvSpPr>
          <p:nvPr>
            <p:ph type="body" idx="1"/>
          </p:nvPr>
        </p:nvSpPr>
        <p:spPr bwMode="auto"/>
        <p:txBody>
          <a:bodyPr/>
          <a:lstStyle/>
          <a:p>
            <a:pPr>
              <a:defRPr/>
            </a:pPr>
            <a:endParaRPr/>
          </a:p>
        </p:txBody>
      </p:sp>
      <p:sp>
        <p:nvSpPr>
          <p:cNvPr id="531923521" name="Slide Number Placeholder 3"/>
          <p:cNvSpPr>
            <a:spLocks noGrp="1"/>
          </p:cNvSpPr>
          <p:nvPr>
            <p:ph type="sldNum" sz="quarter" idx="10"/>
          </p:nvPr>
        </p:nvSpPr>
        <p:spPr bwMode="auto"/>
        <p:txBody>
          <a:bodyPr/>
          <a:lstStyle/>
          <a:p>
            <a:pPr>
              <a:defRPr/>
            </a:pPr>
            <a:fld id="{A71122AC-10F8-29D6-0C1B-50F13CD58F9A}"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7C3EFD2-B366-385F-63C4-C8F0FC797ABA}"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54689805" name="Slide Image Placeholder 1"/>
          <p:cNvSpPr>
            <a:spLocks noChangeAspect="1" noGrp="1" noRot="1"/>
          </p:cNvSpPr>
          <p:nvPr>
            <p:ph type="sldImg"/>
          </p:nvPr>
        </p:nvSpPr>
        <p:spPr bwMode="auto"/>
      </p:sp>
      <p:sp>
        <p:nvSpPr>
          <p:cNvPr id="245122348" name="Notes Placeholder 2"/>
          <p:cNvSpPr>
            <a:spLocks noGrp="1"/>
          </p:cNvSpPr>
          <p:nvPr>
            <p:ph type="body" idx="1"/>
          </p:nvPr>
        </p:nvSpPr>
        <p:spPr bwMode="auto"/>
        <p:txBody>
          <a:bodyPr/>
          <a:lstStyle/>
          <a:p>
            <a:pPr>
              <a:defRPr/>
            </a:pPr>
            <a:endParaRPr/>
          </a:p>
        </p:txBody>
      </p:sp>
      <p:sp>
        <p:nvSpPr>
          <p:cNvPr id="317681648" name="Slide Number Placeholder 3"/>
          <p:cNvSpPr>
            <a:spLocks noGrp="1"/>
          </p:cNvSpPr>
          <p:nvPr>
            <p:ph type="sldNum" sz="quarter" idx="10"/>
          </p:nvPr>
        </p:nvSpPr>
        <p:spPr bwMode="auto"/>
        <p:txBody>
          <a:bodyPr/>
          <a:lstStyle/>
          <a:p>
            <a:pPr>
              <a:defRPr/>
            </a:pPr>
            <a:fld id="{3E3B7292-B34A-BEA5-B660-4424F3BD8E6A}"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E7FE396-D6EF-1FDA-628C-C442F6843539}"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DFE30F4-AC41-D064-BB35-CF099DAECC4F}"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1E9D954-D819-6570-7D9D-A60057065EB3}"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81222284" name="Slide Image Placeholder 1"/>
          <p:cNvSpPr>
            <a:spLocks noChangeAspect="1" noGrp="1" noRot="1"/>
          </p:cNvSpPr>
          <p:nvPr>
            <p:ph type="sldImg"/>
          </p:nvPr>
        </p:nvSpPr>
        <p:spPr bwMode="auto"/>
      </p:sp>
      <p:sp>
        <p:nvSpPr>
          <p:cNvPr id="169220140" name="Notes Placeholder 2"/>
          <p:cNvSpPr>
            <a:spLocks noGrp="1"/>
          </p:cNvSpPr>
          <p:nvPr>
            <p:ph type="body" idx="1"/>
          </p:nvPr>
        </p:nvSpPr>
        <p:spPr bwMode="auto"/>
        <p:txBody>
          <a:bodyPr/>
          <a:lstStyle/>
          <a:p>
            <a:pPr>
              <a:defRPr/>
            </a:pPr>
            <a:endParaRPr/>
          </a:p>
        </p:txBody>
      </p:sp>
      <p:sp>
        <p:nvSpPr>
          <p:cNvPr id="915001418" name="Slide Number Placeholder 3"/>
          <p:cNvSpPr>
            <a:spLocks noGrp="1"/>
          </p:cNvSpPr>
          <p:nvPr>
            <p:ph type="sldNum" sz="quarter" idx="10"/>
          </p:nvPr>
        </p:nvSpPr>
        <p:spPr bwMode="auto"/>
        <p:txBody>
          <a:bodyPr/>
          <a:lstStyle/>
          <a:p>
            <a:pPr>
              <a:defRPr/>
            </a:pPr>
            <a:fld id="{BF7D4260-76D6-ED7A-225F-31CF6A22B29C}"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460150A-CF80-0173-1E7E-DFCAD1F278FB}"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50870100" name="Slide Image Placeholder 1"/>
          <p:cNvSpPr>
            <a:spLocks noChangeAspect="1" noGrp="1" noRot="1"/>
          </p:cNvSpPr>
          <p:nvPr>
            <p:ph type="sldImg"/>
          </p:nvPr>
        </p:nvSpPr>
        <p:spPr bwMode="auto"/>
      </p:sp>
      <p:sp>
        <p:nvSpPr>
          <p:cNvPr id="253398628" name="Notes Placeholder 2"/>
          <p:cNvSpPr>
            <a:spLocks noGrp="1"/>
          </p:cNvSpPr>
          <p:nvPr>
            <p:ph type="body" idx="1"/>
          </p:nvPr>
        </p:nvSpPr>
        <p:spPr bwMode="auto"/>
        <p:txBody>
          <a:bodyPr/>
          <a:lstStyle/>
          <a:p>
            <a:pPr>
              <a:defRPr/>
            </a:pPr>
            <a:endParaRPr/>
          </a:p>
        </p:txBody>
      </p:sp>
      <p:sp>
        <p:nvSpPr>
          <p:cNvPr id="1556162841" name="Slide Number Placeholder 3"/>
          <p:cNvSpPr>
            <a:spLocks noGrp="1"/>
          </p:cNvSpPr>
          <p:nvPr>
            <p:ph type="sldNum" sz="quarter" idx="10"/>
          </p:nvPr>
        </p:nvSpPr>
        <p:spPr bwMode="auto"/>
        <p:txBody>
          <a:bodyPr/>
          <a:lstStyle/>
          <a:p>
            <a:pPr>
              <a:defRPr/>
            </a:pPr>
            <a:fld id="{8D08E125-CBF5-19B5-D698-1D95D25737BD}"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0BBB94B-4CD5-BB87-860B-8ABDF43FCB27}"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19496980" name="Slide Image Placeholder 1"/>
          <p:cNvSpPr>
            <a:spLocks noChangeAspect="1" noGrp="1" noRot="1"/>
          </p:cNvSpPr>
          <p:nvPr>
            <p:ph type="sldImg"/>
          </p:nvPr>
        </p:nvSpPr>
        <p:spPr bwMode="auto"/>
      </p:sp>
      <p:sp>
        <p:nvSpPr>
          <p:cNvPr id="1906222180" name="Notes Placeholder 2"/>
          <p:cNvSpPr>
            <a:spLocks noGrp="1"/>
          </p:cNvSpPr>
          <p:nvPr>
            <p:ph type="body" idx="1"/>
          </p:nvPr>
        </p:nvSpPr>
        <p:spPr bwMode="auto"/>
        <p:txBody>
          <a:bodyPr/>
          <a:lstStyle/>
          <a:p>
            <a:pPr>
              <a:defRPr/>
            </a:pPr>
            <a:endParaRPr/>
          </a:p>
        </p:txBody>
      </p:sp>
      <p:sp>
        <p:nvSpPr>
          <p:cNvPr id="1446753658" name="Slide Number Placeholder 3"/>
          <p:cNvSpPr>
            <a:spLocks noGrp="1"/>
          </p:cNvSpPr>
          <p:nvPr>
            <p:ph type="sldNum" sz="quarter" idx="10"/>
          </p:nvPr>
        </p:nvSpPr>
        <p:spPr bwMode="auto"/>
        <p:txBody>
          <a:bodyPr/>
          <a:lstStyle/>
          <a:p>
            <a:pPr>
              <a:defRPr/>
            </a:pPr>
            <a:fld id="{92E9BDE5-00BE-4A5B-78ED-498822AA10F7}"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7E70E19-4200-06C0-4E83-18BE9FE040C2}"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09871966" name="Slide Image Placeholder 1"/>
          <p:cNvSpPr>
            <a:spLocks noChangeAspect="1" noGrp="1" noRot="1"/>
          </p:cNvSpPr>
          <p:nvPr>
            <p:ph type="sldImg"/>
          </p:nvPr>
        </p:nvSpPr>
        <p:spPr bwMode="auto"/>
      </p:sp>
      <p:sp>
        <p:nvSpPr>
          <p:cNvPr id="1519093059" name="Notes Placeholder 2"/>
          <p:cNvSpPr>
            <a:spLocks noGrp="1"/>
          </p:cNvSpPr>
          <p:nvPr>
            <p:ph type="body" idx="1"/>
          </p:nvPr>
        </p:nvSpPr>
        <p:spPr bwMode="auto"/>
        <p:txBody>
          <a:bodyPr/>
          <a:lstStyle/>
          <a:p>
            <a:pPr>
              <a:defRPr/>
            </a:pPr>
            <a:endParaRPr/>
          </a:p>
        </p:txBody>
      </p:sp>
      <p:sp>
        <p:nvSpPr>
          <p:cNvPr id="1633199658" name="Slide Number Placeholder 3"/>
          <p:cNvSpPr>
            <a:spLocks noGrp="1"/>
          </p:cNvSpPr>
          <p:nvPr>
            <p:ph type="sldNum" sz="quarter" idx="10"/>
          </p:nvPr>
        </p:nvSpPr>
        <p:spPr bwMode="auto"/>
        <p:txBody>
          <a:bodyPr/>
          <a:lstStyle/>
          <a:p>
            <a:pPr>
              <a:defRPr/>
            </a:pPr>
            <a:fld id="{F1299CCF-D1F0-28BE-58DE-F41F634E6EBC}"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685800" y="1597819"/>
            <a:ext cx="7772400" cy="1102519"/>
          </a:xfrm>
        </p:spPr>
        <p:txBody>
          <a:bodyPr/>
          <a:lstStyle/>
          <a:p>
            <a:pPr>
              <a:defRPr/>
            </a:pPr>
            <a:r>
              <a:rPr/>
              <a:t>Click to edit Master title style</a:t>
            </a:r>
            <a:endParaRPr lang="en-US"/>
          </a:p>
        </p:txBody>
      </p:sp>
      <p:sp>
        <p:nvSpPr>
          <p:cNvPr id="3" name="Subtitle 2"/>
          <p:cNvSpPr>
            <a:spLocks noGrp="1"/>
          </p:cNvSpPr>
          <p:nvPr>
            <p:ph type="subTitle" idx="1"/>
          </p:nvPr>
        </p:nvSpPr>
        <p:spPr bwMode="auto">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Click to edit Master subtitle style</a:t>
            </a:r>
            <a:endParaRPr lang="en-US"/>
          </a:p>
        </p:txBody>
      </p:sp>
      <p:sp>
        <p:nvSpPr>
          <p:cNvPr id="4" name="Date Placeholder 3"/>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5" name="Footer Placeholder 4"/>
          <p:cNvSpPr>
            <a:spLocks noGrp="1"/>
          </p:cNvSpPr>
          <p:nvPr>
            <p:ph type="ftr" sz="quarter" idx="11"/>
          </p:nvPr>
        </p:nvSpPr>
        <p:spPr bwMode="auto"/>
        <p:txBody>
          <a:bodyPr/>
          <a:lstStyle/>
          <a:p>
            <a:pPr>
              <a:defRPr/>
            </a:pPr>
            <a:r>
              <a:rPr/>
              <a:t>2023 - 2024 - 't Saam webshop - Benjamin Migom</a:t>
            </a:r>
            <a:endParaRPr/>
          </a:p>
        </p:txBody>
      </p:sp>
      <p:sp>
        <p:nvSpPr>
          <p:cNvPr id="6" name="Slide Number Placeholder 5"/>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4" name="Date Placeholder 3"/>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5" name="Footer Placeholder 4"/>
          <p:cNvSpPr>
            <a:spLocks noGrp="1"/>
          </p:cNvSpPr>
          <p:nvPr>
            <p:ph type="ftr" sz="quarter" idx="11"/>
          </p:nvPr>
        </p:nvSpPr>
        <p:spPr bwMode="auto"/>
        <p:txBody>
          <a:bodyPr/>
          <a:lstStyle/>
          <a:p>
            <a:pPr>
              <a:defRPr/>
            </a:pPr>
            <a:r>
              <a:rPr/>
              <a:t>2023 - 2024 - 't Saam webshop - Benjamin Migom</a:t>
            </a:r>
            <a:endParaRPr/>
          </a:p>
        </p:txBody>
      </p:sp>
      <p:sp>
        <p:nvSpPr>
          <p:cNvPr id="6" name="Slide Number Placeholder 5"/>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6629400" y="205979"/>
            <a:ext cx="2057400" cy="4388644"/>
          </a:xfrm>
        </p:spPr>
        <p:txBody>
          <a:bodyPr vert="eaVert"/>
          <a:lstStyle/>
          <a:p>
            <a:pPr>
              <a:defRPr/>
            </a:pPr>
            <a:r>
              <a:rPr/>
              <a:t>Click to edit Master title style</a:t>
            </a:r>
            <a:endParaRPr lang="en-US"/>
          </a:p>
        </p:txBody>
      </p:sp>
      <p:sp>
        <p:nvSpPr>
          <p:cNvPr id="3" name="Vertical Text Placeholder 2"/>
          <p:cNvSpPr>
            <a:spLocks noGrp="1"/>
          </p:cNvSpPr>
          <p:nvPr>
            <p:ph type="body" orient="vert" idx="1"/>
          </p:nvPr>
        </p:nvSpPr>
        <p:spPr bwMode="auto">
          <a:xfrm>
            <a:off x="457200" y="205979"/>
            <a:ext cx="6019800" cy="4388644"/>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4" name="Date Placeholder 3"/>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5" name="Footer Placeholder 4"/>
          <p:cNvSpPr>
            <a:spLocks noGrp="1"/>
          </p:cNvSpPr>
          <p:nvPr>
            <p:ph type="ftr" sz="quarter" idx="11"/>
          </p:nvPr>
        </p:nvSpPr>
        <p:spPr bwMode="auto"/>
        <p:txBody>
          <a:bodyPr/>
          <a:lstStyle/>
          <a:p>
            <a:pPr>
              <a:defRPr/>
            </a:pPr>
            <a:r>
              <a:rPr/>
              <a:t>2023 - 2024 - 't Saam webshop - Benjamin Migom</a:t>
            </a:r>
            <a:endParaRPr/>
          </a:p>
        </p:txBody>
      </p:sp>
      <p:sp>
        <p:nvSpPr>
          <p:cNvPr id="6" name="Slide Number Placeholder 5"/>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lang="en-US"/>
          </a:p>
        </p:txBody>
      </p:sp>
      <p:sp>
        <p:nvSpPr>
          <p:cNvPr id="3" name="Content Placeholder 2"/>
          <p:cNvSpPr>
            <a:spLocks noGrp="1"/>
          </p:cNvSpPr>
          <p:nvPr>
            <p:ph idx="1"/>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4" name="Date Placeholder 3"/>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5" name="Footer Placeholder 4"/>
          <p:cNvSpPr>
            <a:spLocks noGrp="1"/>
          </p:cNvSpPr>
          <p:nvPr>
            <p:ph type="ftr" sz="quarter" idx="11"/>
          </p:nvPr>
        </p:nvSpPr>
        <p:spPr bwMode="auto"/>
        <p:txBody>
          <a:bodyPr/>
          <a:lstStyle/>
          <a:p>
            <a:pPr>
              <a:defRPr/>
            </a:pPr>
            <a:r>
              <a:rPr/>
              <a:t>2023 - 2024 - 't Saam webshop - Benjamin Migom</a:t>
            </a:r>
            <a:endParaRPr/>
          </a:p>
        </p:txBody>
      </p:sp>
      <p:sp>
        <p:nvSpPr>
          <p:cNvPr id="6" name="Slide Number Placeholder 5"/>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22313" y="3305176"/>
            <a:ext cx="7772400" cy="1021556"/>
          </a:xfrm>
        </p:spPr>
        <p:txBody>
          <a:bodyPr anchor="t"/>
          <a:lstStyle>
            <a:lvl1pPr algn="l">
              <a:defRPr sz="4000" b="1" cap="all"/>
            </a:lvl1pPr>
          </a:lstStyle>
          <a:p>
            <a:pPr>
              <a:defRPr/>
            </a:pPr>
            <a:r>
              <a:rPr/>
              <a:t>Click to edit Master title style</a:t>
            </a:r>
            <a:endParaRPr lang="en-US"/>
          </a:p>
        </p:txBody>
      </p:sp>
      <p:sp>
        <p:nvSpPr>
          <p:cNvPr id="3" name="Text Placeholder 2"/>
          <p:cNvSpPr>
            <a:spLocks noGrp="1"/>
          </p:cNvSpPr>
          <p:nvPr>
            <p:ph type="body" idx="1"/>
          </p:nvPr>
        </p:nvSpPr>
        <p:spPr bwMode="auto">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a:t>Click to edit Master text styles</a:t>
            </a:r>
            <a:endParaRPr/>
          </a:p>
        </p:txBody>
      </p:sp>
      <p:sp>
        <p:nvSpPr>
          <p:cNvPr id="4" name="Date Placeholder 3"/>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5" name="Footer Placeholder 4"/>
          <p:cNvSpPr>
            <a:spLocks noGrp="1"/>
          </p:cNvSpPr>
          <p:nvPr>
            <p:ph type="ftr" sz="quarter" idx="11"/>
          </p:nvPr>
        </p:nvSpPr>
        <p:spPr bwMode="auto"/>
        <p:txBody>
          <a:bodyPr/>
          <a:lstStyle/>
          <a:p>
            <a:pPr>
              <a:defRPr/>
            </a:pPr>
            <a:r>
              <a:rPr/>
              <a:t>2023 - 2024 - 't Saam webshop - Benjamin Migom</a:t>
            </a:r>
            <a:endParaRPr/>
          </a:p>
        </p:txBody>
      </p:sp>
      <p:sp>
        <p:nvSpPr>
          <p:cNvPr id="6" name="Slide Number Placeholder 5"/>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lang="en-US"/>
          </a:p>
        </p:txBody>
      </p:sp>
      <p:sp>
        <p:nvSpPr>
          <p:cNvPr id="3" name="Content Placeholder 2"/>
          <p:cNvSpPr>
            <a:spLocks noGrp="1"/>
          </p:cNvSpPr>
          <p:nvPr>
            <p:ph sz="half" idx="1"/>
          </p:nvPr>
        </p:nvSpPr>
        <p:spPr bwMode="auto">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4" name="Content Placeholder 3"/>
          <p:cNvSpPr>
            <a:spLocks noGrp="1"/>
          </p:cNvSpPr>
          <p:nvPr>
            <p:ph sz="half" idx="2"/>
          </p:nvPr>
        </p:nvSpPr>
        <p:spPr bwMode="auto">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5" name="Date Placeholder 4"/>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6" name="Footer Placeholder 5"/>
          <p:cNvSpPr>
            <a:spLocks noGrp="1"/>
          </p:cNvSpPr>
          <p:nvPr>
            <p:ph type="ftr" sz="quarter" idx="11"/>
          </p:nvPr>
        </p:nvSpPr>
        <p:spPr bwMode="auto"/>
        <p:txBody>
          <a:bodyPr/>
          <a:lstStyle/>
          <a:p>
            <a:pPr>
              <a:defRPr/>
            </a:pPr>
            <a:r>
              <a:rPr/>
              <a:t>2023 - 2024 - 't Saam webshop - Benjamin Migom</a:t>
            </a:r>
            <a:endParaRPr/>
          </a:p>
        </p:txBody>
      </p:sp>
      <p:sp>
        <p:nvSpPr>
          <p:cNvPr id="7" name="Slide Number Placeholder 6"/>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a:t>Click to edit Master title style</a:t>
            </a:r>
            <a:endParaRPr lang="en-US"/>
          </a:p>
        </p:txBody>
      </p:sp>
      <p:sp>
        <p:nvSpPr>
          <p:cNvPr id="3" name="Text Placeholder 2"/>
          <p:cNvSpPr>
            <a:spLocks noGrp="1"/>
          </p:cNvSpPr>
          <p:nvPr>
            <p:ph type="body" idx="1"/>
          </p:nvPr>
        </p:nvSpPr>
        <p:spPr bwMode="auto">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4" name="Content Placeholder 3"/>
          <p:cNvSpPr>
            <a:spLocks noGrp="1"/>
          </p:cNvSpPr>
          <p:nvPr>
            <p:ph sz="half" idx="2"/>
          </p:nvPr>
        </p:nvSpPr>
        <p:spPr bwMode="auto">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5" name="Text Placeholder 4"/>
          <p:cNvSpPr>
            <a:spLocks noGrp="1"/>
          </p:cNvSpPr>
          <p:nvPr>
            <p:ph type="body" sz="quarter" idx="3"/>
          </p:nvPr>
        </p:nvSpPr>
        <p:spPr bwMode="auto">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6" name="Content Placeholder 5"/>
          <p:cNvSpPr>
            <a:spLocks noGrp="1"/>
          </p:cNvSpPr>
          <p:nvPr>
            <p:ph sz="quarter" idx="4"/>
          </p:nvPr>
        </p:nvSpPr>
        <p:spPr bwMode="auto">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7" name="Date Placeholder 6"/>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8" name="Footer Placeholder 7"/>
          <p:cNvSpPr>
            <a:spLocks noGrp="1"/>
          </p:cNvSpPr>
          <p:nvPr>
            <p:ph type="ftr" sz="quarter" idx="11"/>
          </p:nvPr>
        </p:nvSpPr>
        <p:spPr bwMode="auto"/>
        <p:txBody>
          <a:bodyPr/>
          <a:lstStyle/>
          <a:p>
            <a:pPr>
              <a:defRPr/>
            </a:pPr>
            <a:r>
              <a:rPr/>
              <a:t>2023 - 2024 - 't Saam webshop - Benjamin Migom</a:t>
            </a:r>
            <a:endParaRPr/>
          </a:p>
        </p:txBody>
      </p:sp>
      <p:sp>
        <p:nvSpPr>
          <p:cNvPr id="9" name="Slide Number Placeholder 8"/>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lang="en-US"/>
          </a:p>
        </p:txBody>
      </p:sp>
      <p:sp>
        <p:nvSpPr>
          <p:cNvPr id="3" name="Date Placeholder 2"/>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4" name="Footer Placeholder 3"/>
          <p:cNvSpPr>
            <a:spLocks noGrp="1"/>
          </p:cNvSpPr>
          <p:nvPr>
            <p:ph type="ftr" sz="quarter" idx="11"/>
          </p:nvPr>
        </p:nvSpPr>
        <p:spPr bwMode="auto"/>
        <p:txBody>
          <a:bodyPr/>
          <a:lstStyle/>
          <a:p>
            <a:pPr>
              <a:defRPr/>
            </a:pPr>
            <a:r>
              <a:rPr/>
              <a:t>2023 - 2024 - 't Saam webshop - Benjamin Migom</a:t>
            </a:r>
            <a:endParaRPr/>
          </a:p>
        </p:txBody>
      </p:sp>
      <p:sp>
        <p:nvSpPr>
          <p:cNvPr id="5" name="Slide Number Placeholder 4"/>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3" name="Footer Placeholder 2"/>
          <p:cNvSpPr>
            <a:spLocks noGrp="1"/>
          </p:cNvSpPr>
          <p:nvPr>
            <p:ph type="ftr" sz="quarter" idx="11"/>
          </p:nvPr>
        </p:nvSpPr>
        <p:spPr bwMode="auto"/>
        <p:txBody>
          <a:bodyPr/>
          <a:lstStyle/>
          <a:p>
            <a:pPr>
              <a:defRPr/>
            </a:pPr>
            <a:r>
              <a:rPr/>
              <a:t>2023 - 2024 - 't Saam webshop - Benjamin Migom</a:t>
            </a:r>
            <a:endParaRPr/>
          </a:p>
        </p:txBody>
      </p:sp>
      <p:sp>
        <p:nvSpPr>
          <p:cNvPr id="4" name="Slide Number Placeholder 3"/>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1" y="204787"/>
            <a:ext cx="3008313" cy="871538"/>
          </a:xfrm>
        </p:spPr>
        <p:txBody>
          <a:bodyPr anchor="b"/>
          <a:lstStyle>
            <a:lvl1pPr algn="l">
              <a:defRPr sz="2000" b="1"/>
            </a:lvl1pPr>
          </a:lstStyle>
          <a:p>
            <a:pPr>
              <a:defRPr/>
            </a:pPr>
            <a:r>
              <a:rPr/>
              <a:t>Click to edit Master title style</a:t>
            </a:r>
            <a:endParaRPr lang="en-US"/>
          </a:p>
        </p:txBody>
      </p:sp>
      <p:sp>
        <p:nvSpPr>
          <p:cNvPr id="3" name="Content Placeholder 2"/>
          <p:cNvSpPr>
            <a:spLocks noGrp="1"/>
          </p:cNvSpPr>
          <p:nvPr>
            <p:ph idx="1"/>
          </p:nvPr>
        </p:nvSpPr>
        <p:spPr bwMode="auto">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4" name="Text Placeholder 3"/>
          <p:cNvSpPr>
            <a:spLocks noGrp="1"/>
          </p:cNvSpPr>
          <p:nvPr>
            <p:ph type="body" sz="half" idx="2"/>
          </p:nvPr>
        </p:nvSpPr>
        <p:spPr bwMode="auto">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Click to edit Master text styles</a:t>
            </a:r>
            <a:endParaRPr/>
          </a:p>
        </p:txBody>
      </p:sp>
      <p:sp>
        <p:nvSpPr>
          <p:cNvPr id="5" name="Date Placeholder 4"/>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6" name="Footer Placeholder 5"/>
          <p:cNvSpPr>
            <a:spLocks noGrp="1"/>
          </p:cNvSpPr>
          <p:nvPr>
            <p:ph type="ftr" sz="quarter" idx="11"/>
          </p:nvPr>
        </p:nvSpPr>
        <p:spPr bwMode="auto"/>
        <p:txBody>
          <a:bodyPr/>
          <a:lstStyle/>
          <a:p>
            <a:pPr>
              <a:defRPr/>
            </a:pPr>
            <a:r>
              <a:rPr/>
              <a:t>2023 - 2024 - 't Saam webshop - Benjamin Migom</a:t>
            </a:r>
            <a:endParaRPr/>
          </a:p>
        </p:txBody>
      </p:sp>
      <p:sp>
        <p:nvSpPr>
          <p:cNvPr id="7" name="Slide Number Placeholder 6"/>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792288" y="3600450"/>
            <a:ext cx="5486400" cy="425054"/>
          </a:xfrm>
        </p:spPr>
        <p:txBody>
          <a:bodyPr anchor="b"/>
          <a:lstStyle>
            <a:lvl1pPr algn="l">
              <a:defRPr sz="2000" b="1"/>
            </a:lvl1pPr>
          </a:lstStyle>
          <a:p>
            <a:pPr>
              <a:defRPr/>
            </a:pPr>
            <a:r>
              <a:rPr/>
              <a:t>Click to edit Master title style</a:t>
            </a:r>
            <a:endParaRPr lang="en-US"/>
          </a:p>
        </p:txBody>
      </p:sp>
      <p:sp>
        <p:nvSpPr>
          <p:cNvPr id="3" name="Picture Placeholder 2"/>
          <p:cNvSpPr>
            <a:spLocks noGrp="1"/>
          </p:cNvSpPr>
          <p:nvPr>
            <p:ph type="pic" idx="1"/>
          </p:nvPr>
        </p:nvSpPr>
        <p:spPr bwMode="auto">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p:cNvSpPr>
            <a:spLocks noGrp="1"/>
          </p:cNvSpPr>
          <p:nvPr>
            <p:ph type="body" sz="half" idx="2"/>
          </p:nvPr>
        </p:nvSpPr>
        <p:spPr bwMode="auto">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Click to edit Master text styles</a:t>
            </a:r>
            <a:endParaRPr/>
          </a:p>
        </p:txBody>
      </p:sp>
      <p:sp>
        <p:nvSpPr>
          <p:cNvPr id="5" name="Date Placeholder 4"/>
          <p:cNvSpPr>
            <a:spLocks noGrp="1"/>
          </p:cNvSpPr>
          <p:nvPr>
            <p:ph type="dt" sz="half" idx="10"/>
          </p:nvPr>
        </p:nvSpPr>
        <p:spPr bwMode="auto"/>
        <p:txBody>
          <a:bodyPr/>
          <a:lstStyle/>
          <a:p>
            <a:pPr>
              <a:defRPr/>
            </a:pPr>
            <a:fld id="{840546AD-48BD-9346-8329-D451901D644A}" type="datetimeFigureOut">
              <a:rPr lang="en-US"/>
              <a:t>02/08/18</a:t>
            </a:fld>
            <a:endParaRPr lang="en-US"/>
          </a:p>
        </p:txBody>
      </p:sp>
      <p:sp>
        <p:nvSpPr>
          <p:cNvPr id="6" name="Footer Placeholder 5"/>
          <p:cNvSpPr>
            <a:spLocks noGrp="1"/>
          </p:cNvSpPr>
          <p:nvPr>
            <p:ph type="ftr" sz="quarter" idx="11"/>
          </p:nvPr>
        </p:nvSpPr>
        <p:spPr bwMode="auto"/>
        <p:txBody>
          <a:bodyPr/>
          <a:lstStyle/>
          <a:p>
            <a:pPr>
              <a:defRPr/>
            </a:pPr>
            <a:r>
              <a:rPr/>
              <a:t>2023 - 2024 - 't Saam webshop - Benjamin Migom</a:t>
            </a:r>
            <a:endParaRPr/>
          </a:p>
        </p:txBody>
      </p:sp>
      <p:sp>
        <p:nvSpPr>
          <p:cNvPr id="7" name="Slide Number Placeholder 6"/>
          <p:cNvSpPr>
            <a:spLocks noGrp="1"/>
          </p:cNvSpPr>
          <p:nvPr>
            <p:ph type="sldNum" sz="quarter" idx="12"/>
          </p:nvPr>
        </p:nvSpPr>
        <p:spPr bwMode="auto"/>
        <p:txBody>
          <a:bodyPr/>
          <a:lstStyle/>
          <a:p>
            <a:pPr>
              <a:defRPr/>
            </a:pPr>
            <a:fld id="{8AFAC9F5-6142-144E-853D-B104371D383F}"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57200" y="205979"/>
            <a:ext cx="8229600" cy="857250"/>
          </a:xfrm>
          <a:prstGeom prst="rect">
            <a:avLst/>
          </a:prstGeom>
        </p:spPr>
        <p:txBody>
          <a:bodyPr vert="horz" lIns="91440" tIns="45720" rIns="91440" bIns="45720" rtlCol="0" anchor="ctr">
            <a:normAutofit/>
          </a:bodyPr>
          <a:lstStyle/>
          <a:p>
            <a:pPr>
              <a:defRPr/>
            </a:pPr>
            <a:r>
              <a:rPr/>
              <a:t>Click to edit Master title style</a:t>
            </a:r>
            <a:endParaRPr lang="en-US"/>
          </a:p>
        </p:txBody>
      </p:sp>
      <p:sp>
        <p:nvSpPr>
          <p:cNvPr id="3" name="Text Placeholder 2"/>
          <p:cNvSpPr>
            <a:spLocks noGrp="1"/>
          </p:cNvSpPr>
          <p:nvPr>
            <p:ph type="body" idx="1"/>
          </p:nvPr>
        </p:nvSpPr>
        <p:spPr bwMode="auto">
          <a:xfrm>
            <a:off x="457200" y="1200151"/>
            <a:ext cx="8229600" cy="3394472"/>
          </a:xfrm>
          <a:prstGeom prst="rect">
            <a:avLst/>
          </a:prstGeom>
        </p:spPr>
        <p:txBody>
          <a:bodyPr vert="horz" lIns="91440" tIns="45720" rIns="91440" bIns="45720" rtlCol="0">
            <a:normAutofit/>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lang="en-US"/>
          </a:p>
        </p:txBody>
      </p:sp>
      <p:sp>
        <p:nvSpPr>
          <p:cNvPr id="4" name="Date Placeholder 3"/>
          <p:cNvSpPr>
            <a:spLocks noGrp="1"/>
          </p:cNvSpPr>
          <p:nvPr>
            <p:ph type="dt" sz="half" idx="2"/>
          </p:nvPr>
        </p:nvSpPr>
        <p:spPr bwMode="auto">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40546AD-48BD-9346-8329-D451901D644A}" type="datetimeFigureOut">
              <a:rPr lang="en-US"/>
              <a:t>02/08/18</a:t>
            </a:fld>
            <a:endParaRPr lang="en-US"/>
          </a:p>
        </p:txBody>
      </p:sp>
      <p:sp>
        <p:nvSpPr>
          <p:cNvPr id="5" name="Footer Placeholder 4"/>
          <p:cNvSpPr>
            <a:spLocks noGrp="1"/>
          </p:cNvSpPr>
          <p:nvPr>
            <p:ph type="ftr" sz="quarter" idx="3"/>
          </p:nvPr>
        </p:nvSpPr>
        <p:spPr bwMode="auto">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a:t>2023 - 2024 - 't Saam webshop - Benjamin Migom</a:t>
            </a:r>
            <a:endParaRPr/>
          </a:p>
        </p:txBody>
      </p:sp>
      <p:sp>
        <p:nvSpPr>
          <p:cNvPr id="6" name="Slide Number Placeholder 5"/>
          <p:cNvSpPr>
            <a:spLocks noGrp="1"/>
          </p:cNvSpPr>
          <p:nvPr>
            <p:ph type="sldNum" sz="quarter" idx="4"/>
          </p:nvPr>
        </p:nvSpPr>
        <p:spPr bwMode="auto">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AFAC9F5-6142-144E-853D-B104371D383F}"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1"/>
  <p:txStyles>
    <p:titleStyle>
      <a:lvl1pPr algn="ctr" defTabSz="457200">
        <a:spcBef>
          <a:spcPts val="0"/>
        </a:spcBef>
        <a:buNone/>
        <a:defRPr sz="4400">
          <a:solidFill>
            <a:schemeClr val="tx1"/>
          </a:solidFill>
          <a:latin typeface="+mj-lt"/>
          <a:ea typeface="+mj-ea"/>
          <a:cs typeface="+mj-cs"/>
        </a:defRPr>
      </a:lvl1pPr>
    </p:titleStyle>
    <p:bodyStyle>
      <a:lvl1pPr marL="342900" indent="-342900" algn="l" defTabSz="457200">
        <a:spcBef>
          <a:spcPts val="0"/>
        </a:spcBef>
        <a:buFont typeface="Arial"/>
        <a:buChar char="•"/>
        <a:defRPr sz="3200">
          <a:solidFill>
            <a:schemeClr val="tx1"/>
          </a:solidFill>
          <a:latin typeface="+mn-lt"/>
          <a:ea typeface="+mn-ea"/>
          <a:cs typeface="+mn-cs"/>
        </a:defRPr>
      </a:lvl1pPr>
      <a:lvl2pPr marL="742950" indent="-285750" algn="l" defTabSz="457200">
        <a:spcBef>
          <a:spcPts val="0"/>
        </a:spcBef>
        <a:buFont typeface="Arial"/>
        <a:buChar char="–"/>
        <a:defRPr sz="2800">
          <a:solidFill>
            <a:schemeClr val="tx1"/>
          </a:solidFill>
          <a:latin typeface="+mn-lt"/>
          <a:ea typeface="+mn-ea"/>
          <a:cs typeface="+mn-cs"/>
        </a:defRPr>
      </a:lvl2pPr>
      <a:lvl3pPr marL="1143000" indent="-228600" algn="l" defTabSz="457200">
        <a:spcBef>
          <a:spcPts val="0"/>
        </a:spcBef>
        <a:buFont typeface="Arial"/>
        <a:buChar char="•"/>
        <a:defRPr sz="2400">
          <a:solidFill>
            <a:schemeClr val="tx1"/>
          </a:solidFill>
          <a:latin typeface="+mn-lt"/>
          <a:ea typeface="+mn-ea"/>
          <a:cs typeface="+mn-cs"/>
        </a:defRPr>
      </a:lvl3pPr>
      <a:lvl4pPr marL="1600200" indent="-228600" algn="l" defTabSz="457200">
        <a:spcBef>
          <a:spcPts val="0"/>
        </a:spcBef>
        <a:buFont typeface="Arial"/>
        <a:buChar char="–"/>
        <a:defRPr sz="2000">
          <a:solidFill>
            <a:schemeClr val="tx1"/>
          </a:solidFill>
          <a:latin typeface="+mn-lt"/>
          <a:ea typeface="+mn-ea"/>
          <a:cs typeface="+mn-cs"/>
        </a:defRPr>
      </a:lvl4pPr>
      <a:lvl5pPr marL="2057400" indent="-228600" algn="l" defTabSz="457200">
        <a:spcBef>
          <a:spcPts val="0"/>
        </a:spcBef>
        <a:buFont typeface="Arial"/>
        <a:buChar char="»"/>
        <a:defRPr sz="2000">
          <a:solidFill>
            <a:schemeClr val="tx1"/>
          </a:solidFill>
          <a:latin typeface="+mn-lt"/>
          <a:ea typeface="+mn-ea"/>
          <a:cs typeface="+mn-cs"/>
        </a:defRPr>
      </a:lvl5pPr>
      <a:lvl6pPr marL="2514600" indent="-228600" algn="l" defTabSz="457200">
        <a:spcBef>
          <a:spcPts val="0"/>
        </a:spcBef>
        <a:buFont typeface="Arial"/>
        <a:buChar char="•"/>
        <a:defRPr sz="2000">
          <a:solidFill>
            <a:schemeClr val="tx1"/>
          </a:solidFill>
          <a:latin typeface="+mn-lt"/>
          <a:ea typeface="+mn-ea"/>
          <a:cs typeface="+mn-cs"/>
        </a:defRPr>
      </a:lvl6pPr>
      <a:lvl7pPr marL="2971800" indent="-228600" algn="l" defTabSz="457200">
        <a:spcBef>
          <a:spcPts val="0"/>
        </a:spcBef>
        <a:buFont typeface="Arial"/>
        <a:buChar char="•"/>
        <a:defRPr sz="2000">
          <a:solidFill>
            <a:schemeClr val="tx1"/>
          </a:solidFill>
          <a:latin typeface="+mn-lt"/>
          <a:ea typeface="+mn-ea"/>
          <a:cs typeface="+mn-cs"/>
        </a:defRPr>
      </a:lvl7pPr>
      <a:lvl8pPr marL="3429000" indent="-228600" algn="l" defTabSz="457200">
        <a:spcBef>
          <a:spcPts val="0"/>
        </a:spcBef>
        <a:buFont typeface="Arial"/>
        <a:buChar char="•"/>
        <a:defRPr sz="2000">
          <a:solidFill>
            <a:schemeClr val="tx1"/>
          </a:solidFill>
          <a:latin typeface="+mn-lt"/>
          <a:ea typeface="+mn-ea"/>
          <a:cs typeface="+mn-cs"/>
        </a:defRPr>
      </a:lvl8pPr>
      <a:lvl9pPr marL="3886200" indent="-228600" algn="l" defTabSz="457200">
        <a:spcBef>
          <a:spcPts val="0"/>
        </a:spcBef>
        <a:buFont typeface="Arial"/>
        <a:buChar char="•"/>
        <a:defRPr sz="2000">
          <a:solidFill>
            <a:schemeClr val="tx1"/>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F3F4F6"/>
        </a:solidFill>
      </p:bgPr>
    </p:bg>
    <p:spTree>
      <p:nvGrpSpPr>
        <p:cNvPr id="1" name=""/>
        <p:cNvGrpSpPr/>
        <p:nvPr/>
      </p:nvGrpSpPr>
      <p:grpSpPr bwMode="auto">
        <a:xfrm>
          <a:off x="0" y="0"/>
          <a:ext cx="0" cy="0"/>
          <a:chOff x="0" y="0"/>
          <a:chExt cx="0" cy="0"/>
        </a:xfrm>
      </p:grpSpPr>
      <p:sp>
        <p:nvSpPr>
          <p:cNvPr id="2" name="Rectangle 1"/>
          <p:cNvSpPr/>
          <p:nvPr/>
        </p:nvSpPr>
        <p:spPr bwMode="auto">
          <a:xfrm flipH="0" flipV="0">
            <a:off x="2117655" y="0"/>
            <a:ext cx="9144000" cy="5143500"/>
          </a:xfrm>
          <a:prstGeom prst="rect">
            <a:avLst/>
          </a:prstGeom>
          <a:blipFill>
            <a:blip r:embed="rId3"/>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13" name="TextBox 12"/>
          <p:cNvSpPr txBox="1"/>
          <p:nvPr/>
        </p:nvSpPr>
        <p:spPr bwMode="auto">
          <a:xfrm flipH="0" flipV="0">
            <a:off x="1160535" y="2278045"/>
            <a:ext cx="3374968" cy="457559"/>
          </a:xfrm>
          <a:prstGeom prst="rect">
            <a:avLst/>
          </a:prstGeom>
          <a:noFill/>
        </p:spPr>
        <p:txBody>
          <a:bodyPr wrap="square" rtlCol="0">
            <a:spAutoFit/>
          </a:bodyPr>
          <a:lstStyle/>
          <a:p>
            <a:pPr algn="ctr">
              <a:defRPr/>
            </a:pPr>
            <a:r>
              <a:rPr lang="nl-NL" sz="1200" b="1" spc="600">
                <a:solidFill>
                  <a:schemeClr val="tx1"/>
                </a:solidFill>
                <a:latin typeface="Open Sans Light"/>
                <a:ea typeface="Open Sans Light"/>
                <a:cs typeface="Open Sans Light"/>
              </a:rPr>
              <a:t>EINDPROEF VDO FULL STACK WEB DEVELOPER</a:t>
            </a:r>
            <a:endParaRPr sz="1200" b="1" spc="600">
              <a:solidFill>
                <a:schemeClr val="tx1"/>
              </a:solidFill>
              <a:latin typeface="Open Sans Light"/>
              <a:ea typeface="Open Sans Light"/>
              <a:cs typeface="Open Sans Light"/>
            </a:endParaRPr>
          </a:p>
        </p:txBody>
      </p:sp>
      <p:sp>
        <p:nvSpPr>
          <p:cNvPr id="15" name="TextBox 14"/>
          <p:cNvSpPr txBox="1"/>
          <p:nvPr/>
        </p:nvSpPr>
        <p:spPr bwMode="auto">
          <a:xfrm flipH="0" flipV="0">
            <a:off x="5771332" y="2384726"/>
            <a:ext cx="1683597" cy="244199"/>
          </a:xfrm>
          <a:prstGeom prst="rect">
            <a:avLst/>
          </a:prstGeom>
          <a:noFill/>
        </p:spPr>
        <p:txBody>
          <a:bodyPr wrap="square" rtlCol="0">
            <a:spAutoFit/>
          </a:bodyPr>
          <a:lstStyle/>
          <a:p>
            <a:pPr algn="ctr">
              <a:defRPr/>
            </a:pPr>
            <a:r>
              <a:rPr lang="nl-NL" sz="1000" b="0">
                <a:solidFill>
                  <a:schemeClr val="tx1"/>
                </a:solidFill>
                <a:latin typeface="Open Sans"/>
                <a:cs typeface="Open Sans"/>
              </a:rPr>
              <a:t>BENJAMIN </a:t>
            </a:r>
            <a:r>
              <a:rPr lang="nl-NL" sz="1000" b="0">
                <a:solidFill>
                  <a:schemeClr val="tx1"/>
                </a:solidFill>
                <a:latin typeface="Open Sans"/>
                <a:cs typeface="Open Sans"/>
              </a:rPr>
              <a:t>MIGOM</a:t>
            </a:r>
            <a:endParaRPr sz="1200" b="0">
              <a:solidFill>
                <a:schemeClr val="tx1"/>
              </a:solidFill>
            </a:endParaRPr>
          </a:p>
        </p:txBody>
      </p:sp>
      <p:sp>
        <p:nvSpPr>
          <p:cNvPr id="11" name="TextBox 10"/>
          <p:cNvSpPr txBox="1"/>
          <p:nvPr/>
        </p:nvSpPr>
        <p:spPr bwMode="auto">
          <a:xfrm flipH="0" flipV="0">
            <a:off x="5771332" y="1863078"/>
            <a:ext cx="1683957" cy="244199"/>
          </a:xfrm>
          <a:prstGeom prst="rect">
            <a:avLst/>
          </a:prstGeom>
          <a:noFill/>
        </p:spPr>
        <p:txBody>
          <a:bodyPr wrap="square" rtlCol="0">
            <a:spAutoFit/>
          </a:bodyPr>
          <a:lstStyle/>
          <a:p>
            <a:pPr algn="ctr">
              <a:defRPr/>
            </a:pPr>
            <a:r>
              <a:rPr lang="en-US" sz="1000" spc="600">
                <a:solidFill>
                  <a:srgbClr val="FAA727"/>
                </a:solidFill>
                <a:latin typeface="Bebas Neue"/>
                <a:ea typeface="Bebas Neue"/>
                <a:cs typeface="Bebas Neue"/>
              </a:rPr>
              <a:t> </a:t>
            </a:r>
            <a:r>
              <a:rPr lang="nl-NL" sz="1000" b="1" spc="600">
                <a:solidFill>
                  <a:srgbClr val="FAA727"/>
                </a:solidFill>
                <a:latin typeface="Bebas Neue"/>
                <a:ea typeface="Bebas Neue"/>
                <a:cs typeface="Bebas Neue"/>
              </a:rPr>
              <a:t>WELKOM</a:t>
            </a:r>
            <a:endParaRPr sz="1000" b="1" spc="600">
              <a:solidFill>
                <a:srgbClr val="FAA727"/>
              </a:solidFill>
              <a:latin typeface="Bebas Neue"/>
              <a:ea typeface="Bebas Neue"/>
              <a:cs typeface="Bebas Neue"/>
            </a:endParaRPr>
          </a:p>
        </p:txBody>
      </p:sp>
      <p:sp>
        <p:nvSpPr>
          <p:cNvPr id="1852758674" name="Slide Number Placeholder 6"/>
          <p:cNvSpPr>
            <a:spLocks noGrp="1"/>
          </p:cNvSpPr>
          <p:nvPr>
            <p:ph type="sldNum" sz="quarter" idx="12"/>
          </p:nvPr>
        </p:nvSpPr>
        <p:spPr bwMode="auto"/>
        <p:txBody>
          <a:bodyPr/>
          <a:lstStyle/>
          <a:p>
            <a:pPr>
              <a:defRPr/>
            </a:pPr>
            <a:fld id="{A4DD03ED-75A7-79F5-86A5-4A4C5ED4F019}" type="slidenum">
              <a:rPr lang="en-US"/>
              <a:t/>
            </a:fld>
            <a:endParaRPr/>
          </a:p>
        </p:txBody>
      </p:sp>
      <p:sp>
        <p:nvSpPr>
          <p:cNvPr id="1618364973" name="Footer Placeholder 5"/>
          <p:cNvSpPr>
            <a:spLocks noGrp="1"/>
          </p:cNvSpPr>
          <p:nvPr>
            <p:ph type="ftr" sz="quarter" idx="11"/>
          </p:nvPr>
        </p:nvSpPr>
        <p:spPr bwMode="auto"/>
        <p:txBody>
          <a:bodyPr/>
          <a:lstStyle/>
          <a:p>
            <a:pPr>
              <a:defRPr/>
            </a:pPr>
            <a:r>
              <a:rPr/>
              <a:t>2023 - 2024 - 't Saam webshop - Benjamin Migom</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11" fill="hold">
                            <p:stCondLst>
                              <p:cond delay="0"/>
                            </p:stCondLst>
                            <p:childTnLst>
                              <p:par>
                                <p:cTn id="16" presetID="12" presetClass="entr" presetSubtype="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18" dur="500"/>
                                        <p:tgtEl>
                                          <p:spTgt spid="13"/>
                                        </p:tgtEl>
                                        <p:attrNameLst>
                                          <p:attrName>ppt_y</p:attrName>
                                        </p:attrNameLst>
                                      </p:cBhvr>
                                      <p:tavLst>
                                        <p:tav tm="0">
                                          <p:val>
                                            <p:strVal val="#ppt_y-#ppt_h*1.125000"/>
                                          </p:val>
                                        </p:tav>
                                        <p:tav tm="100000">
                                          <p:val>
                                            <p:strVal val="#ppt_y"/>
                                          </p:val>
                                        </p:tav>
                                      </p:tavLst>
                                    </p:anim>
                                    <p:animEffect transition="in" filter="wipe(down)">
                                      <p:cBhvr>
                                        <p:cTn id="17" dur="500"/>
                                        <p:tgtEl>
                                          <p:spTgt spid="13"/>
                                        </p:tgtEl>
                                      </p:cBhvr>
                                    </p:animEffect>
                                  </p:childTnLst>
                                </p:cTn>
                              </p:par>
                              <p:par>
                                <p:cTn id="12" presetID="1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4" dur="500"/>
                                        <p:tgtEl>
                                          <p:spTgt spid="11"/>
                                        </p:tgtEl>
                                        <p:attrNameLst>
                                          <p:attrName>ppt_y</p:attrName>
                                        </p:attrNameLst>
                                      </p:cBhvr>
                                      <p:tavLst>
                                        <p:tav tm="0">
                                          <p:val>
                                            <p:strVal val="#ppt_y+#ppt_h*1.125000"/>
                                          </p:val>
                                        </p:tav>
                                        <p:tav tm="100000">
                                          <p:val>
                                            <p:strVal val="#ppt_y"/>
                                          </p:val>
                                        </p:tav>
                                      </p:tavLst>
                                    </p:anim>
                                    <p:animEffect transition="in" filter="wipe(up)">
                                      <p:cBhvr>
                                        <p:cTn id="13" dur="500"/>
                                        <p:tgtEl>
                                          <p:spTgt spid="11"/>
                                        </p:tgtEl>
                                      </p:cBhvr>
                                    </p:animEffect>
                                  </p:childTnLst>
                                </p:cTn>
                              </p:par>
                            </p:childTnLst>
                          </p:cTn>
                        </p:par>
                        <p:par>
                          <p:cTn id="4" fill="hold">
                            <p:stCondLst>
                              <p:cond delay="0"/>
                            </p:stCondLst>
                            <p:childTnLst>
                              <p:par>
                                <p:cTn id="5" presetID="10" presetClass="entr" presetSubtype="0" fill="hold" grpId="0" nodeType="withEffect">
                                  <p:stCondLst>
                                    <p:cond delay="500"/>
                                  </p:stCondLst>
                                  <p:childTnLst>
                                    <p:set>
                                      <p:cBhvr>
                                        <p:cTn id="7" dur="2" fill="hold">
                                          <p:stCondLst>
                                            <p:cond delay="0"/>
                                          </p:stCondLst>
                                        </p:cTn>
                                        <p:tgtEl>
                                          <p:spTgt spid="15"/>
                                        </p:tgtEl>
                                        <p:attrNameLst>
                                          <p:attrName>style.visibility</p:attrName>
                                        </p:attrNameLst>
                                      </p:cBhvr>
                                      <p:to>
                                        <p:strVal val="visible"/>
                                      </p:to>
                                    </p:set>
                                    <p:animEffect transition="in" filter="fade">
                                      <p:cBhvr>
                                        <p:cTn id="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55039056" name="Title 1"/>
          <p:cNvSpPr>
            <a:spLocks noGrp="1"/>
          </p:cNvSpPr>
          <p:nvPr>
            <p:ph type="title"/>
          </p:nvPr>
        </p:nvSpPr>
        <p:spPr bwMode="auto">
          <a:xfrm>
            <a:off x="457200" y="204786"/>
            <a:ext cx="3008313" cy="871537"/>
          </a:xfrm>
        </p:spPr>
        <p:txBody>
          <a:bodyPr anchor="b"/>
          <a:lstStyle>
            <a:lvl1pPr algn="l">
              <a:defRPr sz="2000" b="1"/>
            </a:lvl1pPr>
          </a:lstStyle>
          <a:p>
            <a:pPr>
              <a:defRPr/>
            </a:pPr>
            <a:endParaRPr/>
          </a:p>
        </p:txBody>
      </p:sp>
      <p:sp>
        <p:nvSpPr>
          <p:cNvPr id="148983262" name="Content Placeholder 2"/>
          <p:cNvSpPr>
            <a:spLocks noGrp="1"/>
          </p:cNvSpPr>
          <p:nvPr>
            <p:ph idx="1"/>
          </p:nvPr>
        </p:nvSpPr>
        <p:spPr bwMode="auto">
          <a:xfrm>
            <a:off x="3575049" y="204787"/>
            <a:ext cx="5111749"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endParaRPr/>
          </a:p>
        </p:txBody>
      </p:sp>
      <p:sp>
        <p:nvSpPr>
          <p:cNvPr id="824507647" name="Text Placeholder 3"/>
          <p:cNvSpPr>
            <a:spLocks noGrp="1"/>
          </p:cNvSpPr>
          <p:nvPr>
            <p:ph type="body" sz="half" idx="2"/>
          </p:nvPr>
        </p:nvSpPr>
        <p:spPr bwMode="auto">
          <a:xfrm>
            <a:off x="457200" y="1076325"/>
            <a:ext cx="3008313" cy="3518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endParaRPr/>
          </a:p>
        </p:txBody>
      </p:sp>
      <p:sp>
        <p:nvSpPr>
          <p:cNvPr id="1821365372" name="Footer Placeholder 5"/>
          <p:cNvSpPr>
            <a:spLocks noGrp="1"/>
          </p:cNvSpPr>
          <p:nvPr>
            <p:ph type="ftr" sz="quarter" idx="11"/>
          </p:nvPr>
        </p:nvSpPr>
        <p:spPr bwMode="auto"/>
        <p:txBody>
          <a:bodyPr/>
          <a:lstStyle/>
          <a:p>
            <a:pPr>
              <a:defRPr/>
            </a:pPr>
            <a:r>
              <a:rPr/>
              <a:t>2023 - 2024 - 't Saam webshop - Benjamin Migom</a:t>
            </a:r>
            <a:endParaRPr/>
          </a:p>
        </p:txBody>
      </p:sp>
      <p:sp>
        <p:nvSpPr>
          <p:cNvPr id="1827894018" name="Slide Number Placeholder 6"/>
          <p:cNvSpPr>
            <a:spLocks noGrp="1"/>
          </p:cNvSpPr>
          <p:nvPr>
            <p:ph type="sldNum" sz="quarter" idx="12"/>
          </p:nvPr>
        </p:nvSpPr>
        <p:spPr bwMode="auto"/>
        <p:txBody>
          <a:bodyPr/>
          <a:lstStyle/>
          <a:p>
            <a:pPr>
              <a:defRPr/>
            </a:pPr>
            <a:fld id="{F4A67C4F-E3CD-6901-7E95-D5FA24AC0482}" type="slidenum">
              <a:rPr lang="en-US"/>
              <a:t/>
            </a:fld>
            <a:endParaRPr lang="en-US"/>
          </a:p>
        </p:txBody>
      </p:sp>
      <p:pic>
        <p:nvPicPr>
          <p:cNvPr id="1917637028" name=""/>
          <p:cNvPicPr>
            <a:picLocks noChangeAspect="1"/>
          </p:cNvPicPr>
          <p:nvPr/>
        </p:nvPicPr>
        <p:blipFill>
          <a:blip r:embed="rId3"/>
          <a:stretch/>
        </p:blipFill>
        <p:spPr bwMode="auto">
          <a:xfrm flipH="0" flipV="0">
            <a:off x="145132" y="9361"/>
            <a:ext cx="8853733" cy="478068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 name="Rectangle 22"/>
          <p:cNvSpPr/>
          <p:nvPr/>
        </p:nvSpPr>
        <p:spPr bwMode="auto">
          <a:xfrm flipH="0" flipV="0">
            <a:off x="0" y="0"/>
            <a:ext cx="3706423" cy="5143500"/>
          </a:xfrm>
          <a:prstGeom prst="rect">
            <a:avLst/>
          </a:prstGeom>
          <a:solidFill>
            <a:srgbClr val="FAA7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5" name="TextBox 4"/>
          <p:cNvSpPr txBox="1"/>
          <p:nvPr/>
        </p:nvSpPr>
        <p:spPr bwMode="auto">
          <a:xfrm flipH="0" flipV="0">
            <a:off x="591693" y="3857475"/>
            <a:ext cx="3809336" cy="518519"/>
          </a:xfrm>
          <a:prstGeom prst="rect">
            <a:avLst/>
          </a:prstGeom>
          <a:noFill/>
        </p:spPr>
        <p:txBody>
          <a:bodyPr wrap="square" rtlCol="0">
            <a:spAutoFit/>
          </a:bodyPr>
          <a:lstStyle/>
          <a:p>
            <a:pPr>
              <a:defRPr/>
            </a:pPr>
            <a:r>
              <a:rPr lang="nl-NL" sz="2800" b="1">
                <a:solidFill>
                  <a:schemeClr val="bg1"/>
                </a:solidFill>
                <a:latin typeface="Bebas Neue Regular"/>
                <a:cs typeface="Bebas Neue Regular"/>
              </a:rPr>
              <a:t>PLANNING</a:t>
            </a:r>
            <a:endParaRPr sz="4800" b="1">
              <a:solidFill>
                <a:schemeClr val="bg1"/>
              </a:solidFill>
              <a:latin typeface="Bebas Neue Regular"/>
              <a:cs typeface="Bebas Neue Regular"/>
            </a:endParaRPr>
          </a:p>
        </p:txBody>
      </p:sp>
      <p:sp>
        <p:nvSpPr>
          <p:cNvPr id="20" name="AutoShape 5"/>
          <p:cNvSpPr>
            <a:spLocks noChangeArrowheads="1" noChangeAspect="1" noTextEdit="1"/>
          </p:cNvSpPr>
          <p:nvPr/>
        </p:nvSpPr>
        <p:spPr bwMode="auto">
          <a:xfrm>
            <a:off x="3805718" y="661631"/>
            <a:ext cx="595313" cy="1130300"/>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22" name="Rectangle 21"/>
          <p:cNvSpPr/>
          <p:nvPr/>
        </p:nvSpPr>
        <p:spPr bwMode="auto">
          <a:xfrm flipV="1">
            <a:off x="613986" y="4571999"/>
            <a:ext cx="1030428"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217020577" name="Slide Number Placeholder 6"/>
          <p:cNvSpPr>
            <a:spLocks noGrp="1"/>
          </p:cNvSpPr>
          <p:nvPr>
            <p:ph type="sldNum" sz="quarter" idx="12"/>
          </p:nvPr>
        </p:nvSpPr>
        <p:spPr bwMode="auto"/>
        <p:txBody>
          <a:bodyPr/>
          <a:lstStyle/>
          <a:p>
            <a:pPr>
              <a:defRPr/>
            </a:pPr>
            <a:fld id="{F1D3FE09-45AA-B89A-A729-5A468846D737}" type="slidenum">
              <a:rPr lang="en-US"/>
              <a:t/>
            </a:fld>
            <a:endParaRPr/>
          </a:p>
        </p:txBody>
      </p:sp>
      <p:sp>
        <p:nvSpPr>
          <p:cNvPr id="473046132" name="Footer Placeholder 5"/>
          <p:cNvSpPr>
            <a:spLocks noGrp="1"/>
          </p:cNvSpPr>
          <p:nvPr>
            <p:ph type="ftr" sz="quarter" idx="11"/>
          </p:nvPr>
        </p:nvSpPr>
        <p:spPr bwMode="auto"/>
        <p:txBody>
          <a:bodyPr/>
          <a:lstStyle/>
          <a:p>
            <a:pPr>
              <a:defRPr/>
            </a:pPr>
            <a:r>
              <a:rPr/>
              <a:t>2023 - 2024 - 't Saam webshop - Benjamin Migom</a:t>
            </a:r>
            <a:endParaRPr/>
          </a:p>
        </p:txBody>
      </p:sp>
      <p:sp>
        <p:nvSpPr>
          <p:cNvPr id="532603600" name=""/>
          <p:cNvSpPr txBox="1"/>
          <p:nvPr/>
        </p:nvSpPr>
        <p:spPr bwMode="auto">
          <a:xfrm flipH="0" flipV="0">
            <a:off x="4044089" y="620568"/>
            <a:ext cx="4884020" cy="28654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lang="nl-NL" sz="1400" b="0" i="0" u="none" strike="noStrike" cap="none" spc="0">
                <a:solidFill>
                  <a:schemeClr val="tx1"/>
                </a:solidFill>
                <a:latin typeface="Calibri"/>
                <a:ea typeface="Calibri"/>
                <a:cs typeface="Calibri"/>
              </a:rPr>
              <a:t>Mijn planning is opgesteld via Trello. Hier heb ik een backlog aangemaakt waarin alle taken staan die nodig zijn om dit project te voltooien.</a:t>
            </a:r>
            <a:endParaRPr lang="nl-NL" sz="1400" b="0" i="0" u="none" strike="noStrike" cap="none" spc="0">
              <a:solidFill>
                <a:schemeClr val="tx1"/>
              </a:solidFill>
              <a:latin typeface="Calibri"/>
              <a:cs typeface="Calibri"/>
            </a:endParaRPr>
          </a:p>
          <a:p>
            <a:pPr algn="just">
              <a:defRPr/>
            </a:pPr>
            <a:endParaRPr lang="nl-NL" sz="1400" b="0" i="0" u="none" strike="noStrike" cap="none" spc="0">
              <a:solidFill>
                <a:schemeClr val="tx1"/>
              </a:solidFill>
              <a:latin typeface="Calibri"/>
              <a:cs typeface="Calibri"/>
            </a:endParaRPr>
          </a:p>
          <a:p>
            <a:pPr algn="just">
              <a:defRPr/>
            </a:pPr>
            <a:r>
              <a:rPr lang="nl-NL" sz="1400" b="0" i="0" u="none" strike="noStrike" cap="none" spc="0">
                <a:solidFill>
                  <a:schemeClr val="tx1"/>
                </a:solidFill>
                <a:latin typeface="Calibri"/>
                <a:ea typeface="Calibri"/>
                <a:cs typeface="Calibri"/>
              </a:rPr>
              <a:t>Naast de essentiële taken heb ik ook een aantal zaken toegevoegd die ‘Nice To Have’ zijn en waaraan ik in de toekomst nog zal werken.</a:t>
            </a:r>
            <a:endParaRPr lang="nl-NL" sz="1400" b="0" i="0" u="none" strike="noStrike" cap="none" spc="0">
              <a:solidFill>
                <a:schemeClr val="tx1"/>
              </a:solidFill>
              <a:latin typeface="Calibri"/>
              <a:cs typeface="Calibri"/>
            </a:endParaRPr>
          </a:p>
          <a:p>
            <a:pPr algn="just">
              <a:defRPr/>
            </a:pPr>
            <a:endParaRPr lang="nl-NL" sz="1400" b="0" i="0" u="none" strike="noStrike" cap="none" spc="0">
              <a:solidFill>
                <a:schemeClr val="tx1"/>
              </a:solidFill>
              <a:latin typeface="Calibri"/>
              <a:cs typeface="Calibri"/>
            </a:endParaRPr>
          </a:p>
          <a:p>
            <a:pPr algn="just">
              <a:defRPr/>
            </a:pPr>
            <a:r>
              <a:rPr lang="nl-NL" sz="1400" b="0" i="0" u="none" strike="noStrike" cap="none" spc="0">
                <a:solidFill>
                  <a:schemeClr val="tx1"/>
                </a:solidFill>
                <a:latin typeface="Calibri"/>
                <a:ea typeface="Calibri"/>
                <a:cs typeface="Calibri"/>
              </a:rPr>
              <a:t>Mijn tijdsbesteding wordt bijgehouden via een plugin die ik aan mijn editor heb toegevoegd. Deze plugin registreert hoeveel tijd ik effectief aan het programmeren ben.</a:t>
            </a:r>
            <a:endParaRPr lang="nl-NL" sz="1400" b="0" i="0" u="none" strike="noStrike" cap="none" spc="0">
              <a:solidFill>
                <a:schemeClr val="tx1"/>
              </a:solidFill>
              <a:latin typeface="Calibri"/>
              <a:ea typeface="Calibri"/>
              <a:cs typeface="Calibri"/>
            </a:endParaRPr>
          </a:p>
          <a:p>
            <a:pPr algn="just">
              <a:defRPr/>
            </a:pPr>
            <a:endParaRPr lang="nl-NL" sz="1400"/>
          </a:p>
          <a:p>
            <a:pPr algn="just">
              <a:defRPr/>
            </a:pPr>
            <a:r>
              <a:rPr lang="nl-NL" sz="1400" b="0" i="0" u="none" strike="noStrike" cap="none" spc="0">
                <a:solidFill>
                  <a:schemeClr val="tx1"/>
                </a:solidFill>
                <a:latin typeface="Calibri"/>
                <a:ea typeface="Calibri"/>
                <a:cs typeface="Calibri"/>
              </a:rPr>
              <a:t>Dit project is gestart op donderdag 4 mei.</a:t>
            </a:r>
            <a:endParaRPr lang="nl-NL" sz="1400"/>
          </a:p>
        </p:txBody>
      </p:sp>
      <p:pic>
        <p:nvPicPr>
          <p:cNvPr id="1912698406" name=""/>
          <p:cNvPicPr>
            <a:picLocks noChangeAspect="1"/>
          </p:cNvPicPr>
          <p:nvPr/>
        </p:nvPicPr>
        <p:blipFill>
          <a:blip r:embed="rId3"/>
          <a:stretch/>
        </p:blipFill>
        <p:spPr bwMode="auto">
          <a:xfrm>
            <a:off x="5083896" y="3773835"/>
            <a:ext cx="2295524" cy="6858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22" fill="hold">
                            <p:stCondLst>
                              <p:cond delay="0"/>
                            </p:stCondLst>
                            <p:childTnLst>
                              <p:par>
                                <p:cTn id="23" presetID="22" presetClass="entr" presetSubtype="8" fill="hold" grpId="0" nodeType="afterEffect">
                                  <p:stCondLst>
                                    <p:cond delay="50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4" fill="hold">
                            <p:stCondLst>
                              <p:cond delay="0"/>
                            </p:stCondLst>
                            <p:childTnLst>
                              <p:par>
                                <p:cTn id="5" presetID="22" presetClass="entr" presetSubtype="8" fill="hold" grpId="0" nodeType="afterEffect">
                                  <p:stCondLst>
                                    <p:cond delay="2000"/>
                                  </p:stCondLst>
                                  <p:childTnLst>
                                    <p:set>
                                      <p:cBhvr>
                                        <p:cTn id="7" dur="1" fill="hold">
                                          <p:stCondLst>
                                            <p:cond delay="0"/>
                                          </p:stCondLst>
                                        </p:cTn>
                                        <p:tgtEl>
                                          <p:spTgt spid="22"/>
                                        </p:tgtEl>
                                        <p:attrNameLst>
                                          <p:attrName>style.visibility</p:attrName>
                                        </p:attrNameLst>
                                      </p:cBhvr>
                                      <p:to>
                                        <p:strVal val="visible"/>
                                      </p:to>
                                    </p:set>
                                    <p:animEffect transition="in" filter="wipe(left)">
                                      <p:cBhvr>
                                        <p:cTn id="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23540937" name="Title 1"/>
          <p:cNvSpPr>
            <a:spLocks noGrp="1"/>
          </p:cNvSpPr>
          <p:nvPr>
            <p:ph type="title"/>
          </p:nvPr>
        </p:nvSpPr>
        <p:spPr bwMode="auto">
          <a:xfrm>
            <a:off x="457200" y="204786"/>
            <a:ext cx="3008313" cy="871537"/>
          </a:xfrm>
        </p:spPr>
        <p:txBody>
          <a:bodyPr anchor="b"/>
          <a:lstStyle>
            <a:lvl1pPr algn="l">
              <a:defRPr sz="2000" b="1"/>
            </a:lvl1pPr>
          </a:lstStyle>
          <a:p>
            <a:pPr>
              <a:defRPr/>
            </a:pPr>
            <a:endParaRPr/>
          </a:p>
        </p:txBody>
      </p:sp>
      <p:sp>
        <p:nvSpPr>
          <p:cNvPr id="48753042" name="Content Placeholder 2"/>
          <p:cNvSpPr>
            <a:spLocks noGrp="1"/>
          </p:cNvSpPr>
          <p:nvPr>
            <p:ph idx="1"/>
          </p:nvPr>
        </p:nvSpPr>
        <p:spPr bwMode="auto">
          <a:xfrm>
            <a:off x="3575049" y="204787"/>
            <a:ext cx="5111749"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endParaRPr/>
          </a:p>
        </p:txBody>
      </p:sp>
      <p:sp>
        <p:nvSpPr>
          <p:cNvPr id="2005820027" name="Text Placeholder 3"/>
          <p:cNvSpPr>
            <a:spLocks noGrp="1"/>
          </p:cNvSpPr>
          <p:nvPr>
            <p:ph type="body" sz="half" idx="2"/>
          </p:nvPr>
        </p:nvSpPr>
        <p:spPr bwMode="auto">
          <a:xfrm>
            <a:off x="457200" y="1076325"/>
            <a:ext cx="3008313" cy="3518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endParaRPr/>
          </a:p>
        </p:txBody>
      </p:sp>
      <p:sp>
        <p:nvSpPr>
          <p:cNvPr id="1061624600" name="Footer Placeholder 5"/>
          <p:cNvSpPr>
            <a:spLocks noGrp="1"/>
          </p:cNvSpPr>
          <p:nvPr>
            <p:ph type="ftr" sz="quarter" idx="11"/>
          </p:nvPr>
        </p:nvSpPr>
        <p:spPr bwMode="auto"/>
        <p:txBody>
          <a:bodyPr/>
          <a:lstStyle/>
          <a:p>
            <a:pPr>
              <a:defRPr/>
            </a:pPr>
            <a:r>
              <a:rPr/>
              <a:t>2023 - 2024 - 't Saam webshop - Benjamin Migom</a:t>
            </a:r>
            <a:endParaRPr/>
          </a:p>
        </p:txBody>
      </p:sp>
      <p:sp>
        <p:nvSpPr>
          <p:cNvPr id="1141789620" name="Slide Number Placeholder 6"/>
          <p:cNvSpPr>
            <a:spLocks noGrp="1"/>
          </p:cNvSpPr>
          <p:nvPr>
            <p:ph type="sldNum" sz="quarter" idx="12"/>
          </p:nvPr>
        </p:nvSpPr>
        <p:spPr bwMode="auto"/>
        <p:txBody>
          <a:bodyPr/>
          <a:lstStyle/>
          <a:p>
            <a:pPr>
              <a:defRPr/>
            </a:pPr>
            <a:fld id="{72B47879-75A0-2343-BE77-E8B5CC7ACA7E}" type="slidenum">
              <a:rPr lang="en-US"/>
              <a:t/>
            </a:fld>
            <a:endParaRPr lang="en-US"/>
          </a:p>
        </p:txBody>
      </p:sp>
      <p:pic>
        <p:nvPicPr>
          <p:cNvPr id="2123411568" name=""/>
          <p:cNvPicPr>
            <a:picLocks noChangeAspect="1"/>
          </p:cNvPicPr>
          <p:nvPr/>
        </p:nvPicPr>
        <p:blipFill>
          <a:blip r:embed="rId3"/>
          <a:stretch/>
        </p:blipFill>
        <p:spPr bwMode="auto">
          <a:xfrm flipH="0" flipV="0">
            <a:off x="767043" y="-7066"/>
            <a:ext cx="7609913" cy="477432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80118943" name="Rectangle 22"/>
          <p:cNvSpPr/>
          <p:nvPr/>
        </p:nvSpPr>
        <p:spPr bwMode="auto">
          <a:xfrm flipH="0" flipV="0">
            <a:off x="0" y="0"/>
            <a:ext cx="3706422" cy="5143500"/>
          </a:xfrm>
          <a:prstGeom prst="rect">
            <a:avLst/>
          </a:prstGeom>
          <a:solidFill>
            <a:srgbClr val="FAA7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427404538" name="TextBox 4"/>
          <p:cNvSpPr txBox="1"/>
          <p:nvPr/>
        </p:nvSpPr>
        <p:spPr bwMode="auto">
          <a:xfrm flipH="0" flipV="0">
            <a:off x="584853" y="3486048"/>
            <a:ext cx="2796453" cy="945239"/>
          </a:xfrm>
          <a:prstGeom prst="rect">
            <a:avLst/>
          </a:prstGeom>
          <a:noFill/>
        </p:spPr>
        <p:txBody>
          <a:bodyPr wrap="square" rtlCol="0">
            <a:spAutoFit/>
          </a:bodyPr>
          <a:lstStyle/>
          <a:p>
            <a:pPr>
              <a:defRPr/>
            </a:pPr>
            <a:r>
              <a:rPr lang="nl-NL" sz="2800" b="1">
                <a:solidFill>
                  <a:schemeClr val="bg1"/>
                </a:solidFill>
                <a:latin typeface="Bebas Neue Regular"/>
                <a:cs typeface="Bebas Neue Regular"/>
              </a:rPr>
              <a:t>KOSTPRIJS BEREKENING</a:t>
            </a:r>
            <a:endParaRPr sz="4800" b="1">
              <a:solidFill>
                <a:schemeClr val="bg1"/>
              </a:solidFill>
              <a:latin typeface="Bebas Neue Regular"/>
              <a:cs typeface="Bebas Neue Regular"/>
            </a:endParaRPr>
          </a:p>
        </p:txBody>
      </p:sp>
      <p:sp>
        <p:nvSpPr>
          <p:cNvPr id="622210557" name="AutoShape 5"/>
          <p:cNvSpPr>
            <a:spLocks noChangeArrowheads="1" noChangeAspect="1" noTextEdit="1"/>
          </p:cNvSpPr>
          <p:nvPr/>
        </p:nvSpPr>
        <p:spPr bwMode="auto">
          <a:xfrm>
            <a:off x="3805717" y="661630"/>
            <a:ext cx="595312" cy="1130299"/>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743596976" name="Rectangle 21"/>
          <p:cNvSpPr/>
          <p:nvPr/>
        </p:nvSpPr>
        <p:spPr bwMode="auto">
          <a:xfrm flipV="1">
            <a:off x="613985" y="4571998"/>
            <a:ext cx="1030428" cy="457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1286416294" name="Slide Number Placeholder 6"/>
          <p:cNvSpPr>
            <a:spLocks noGrp="1"/>
          </p:cNvSpPr>
          <p:nvPr>
            <p:ph type="sldNum" sz="quarter" idx="12"/>
          </p:nvPr>
        </p:nvSpPr>
        <p:spPr bwMode="auto"/>
        <p:txBody>
          <a:bodyPr/>
          <a:lstStyle/>
          <a:p>
            <a:pPr>
              <a:defRPr/>
            </a:pPr>
            <a:fld id="{7DAF7083-2132-9E86-D920-558E53558E00}" type="slidenum">
              <a:rPr lang="en-US"/>
              <a:t/>
            </a:fld>
            <a:endParaRPr/>
          </a:p>
        </p:txBody>
      </p:sp>
      <p:sp>
        <p:nvSpPr>
          <p:cNvPr id="1112764704" name="Footer Placeholder 5"/>
          <p:cNvSpPr>
            <a:spLocks noGrp="1"/>
          </p:cNvSpPr>
          <p:nvPr>
            <p:ph type="ftr" sz="quarter" idx="11"/>
          </p:nvPr>
        </p:nvSpPr>
        <p:spPr bwMode="auto"/>
        <p:txBody>
          <a:bodyPr/>
          <a:lstStyle/>
          <a:p>
            <a:pPr>
              <a:defRPr/>
            </a:pPr>
            <a:r>
              <a:rPr/>
              <a:t>2023 - 2024 - 't Saam webshop - Benjamin Migom</a:t>
            </a:r>
            <a:endParaRPr/>
          </a:p>
        </p:txBody>
      </p:sp>
      <p:sp>
        <p:nvSpPr>
          <p:cNvPr id="581276989" name=""/>
          <p:cNvSpPr txBox="1"/>
          <p:nvPr/>
        </p:nvSpPr>
        <p:spPr bwMode="auto">
          <a:xfrm flipH="0" flipV="0">
            <a:off x="3951338" y="1519908"/>
            <a:ext cx="5030540" cy="17986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lang="nl-NL" sz="1400" b="0" i="0" u="none" strike="noStrike" cap="none" spc="0">
                <a:solidFill>
                  <a:schemeClr val="tx1"/>
                </a:solidFill>
                <a:latin typeface="Calibri"/>
                <a:ea typeface="Calibri"/>
                <a:cs typeface="Calibri"/>
              </a:rPr>
              <a:t>Voor mijn kostprijsberekening ben ik nagegaan wat de werkelijke prijs per uur is voor een developer wat neerkwam op gemiddeld 60 euro per uur. </a:t>
            </a:r>
            <a:endParaRPr lang="nl-NL" sz="1400" b="0" i="0" u="none" strike="noStrike" cap="none" spc="0">
              <a:solidFill>
                <a:schemeClr val="tx1"/>
              </a:solidFill>
              <a:latin typeface="Calibri"/>
              <a:ea typeface="Calibri"/>
              <a:cs typeface="Calibri"/>
            </a:endParaRPr>
          </a:p>
          <a:p>
            <a:pPr algn="just">
              <a:defRPr/>
            </a:pPr>
            <a:endParaRPr lang="nl-NL" sz="1400" b="0" i="0" u="none" strike="noStrike" cap="none" spc="0">
              <a:solidFill>
                <a:schemeClr val="tx1"/>
              </a:solidFill>
              <a:latin typeface="Calibri"/>
              <a:ea typeface="Calibri"/>
              <a:cs typeface="Calibri"/>
            </a:endParaRPr>
          </a:p>
          <a:p>
            <a:pPr algn="just">
              <a:defRPr/>
            </a:pPr>
            <a:r>
              <a:rPr lang="nl-NL" sz="1400" b="0" i="0" u="none" strike="noStrike" cap="none" spc="0">
                <a:solidFill>
                  <a:schemeClr val="tx1"/>
                </a:solidFill>
                <a:latin typeface="Calibri"/>
                <a:ea typeface="Calibri"/>
                <a:cs typeface="Calibri"/>
              </a:rPr>
              <a:t>Door dit te vermenigvuldigen met mijn effectieve programmeertijd die ik heb gespendeerd aan dit project, namelijk 86 uur, kwam ik uit op een kostprijs van 6 243.60 euro om dit project op dit moment en in huidige staat af te leveren.</a:t>
            </a:r>
            <a:endParaRPr lang="nl-NL"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22" fill="hold">
                            <p:stCondLst>
                              <p:cond delay="0"/>
                            </p:stCondLst>
                            <p:childTnLst>
                              <p:par>
                                <p:cTn id="23" presetID="22" presetClass="entr" presetSubtype="8" fill="hold" grpId="0" nodeType="afterEffect">
                                  <p:stCondLst>
                                    <p:cond delay="500"/>
                                  </p:stCondLst>
                                  <p:childTnLst>
                                    <p:set>
                                      <p:cBhvr>
                                        <p:cTn id="25" dur="1" fill="hold">
                                          <p:stCondLst>
                                            <p:cond delay="0"/>
                                          </p:stCondLst>
                                        </p:cTn>
                                        <p:tgtEl>
                                          <p:spTgt spid="427404538"/>
                                        </p:tgtEl>
                                        <p:attrNameLst>
                                          <p:attrName>style.visibility</p:attrName>
                                        </p:attrNameLst>
                                      </p:cBhvr>
                                      <p:to>
                                        <p:strVal val="visible"/>
                                      </p:to>
                                    </p:set>
                                    <p:animEffect transition="in" filter="wipe(left)">
                                      <p:cBhvr>
                                        <p:cTn id="24" dur="500"/>
                                        <p:tgtEl>
                                          <p:spTgt spid="427404538"/>
                                        </p:tgtEl>
                                      </p:cBhvr>
                                    </p:animEffect>
                                  </p:childTnLst>
                                </p:cTn>
                              </p:par>
                            </p:childTnLst>
                          </p:cTn>
                        </p:par>
                        <p:par>
                          <p:cTn id="4" fill="hold">
                            <p:stCondLst>
                              <p:cond delay="0"/>
                            </p:stCondLst>
                            <p:childTnLst>
                              <p:par>
                                <p:cTn id="5" presetID="22" presetClass="entr" presetSubtype="8" fill="hold" grpId="0" nodeType="afterEffect">
                                  <p:stCondLst>
                                    <p:cond delay="2000"/>
                                  </p:stCondLst>
                                  <p:childTnLst>
                                    <p:set>
                                      <p:cBhvr>
                                        <p:cTn id="7" dur="1" fill="hold">
                                          <p:stCondLst>
                                            <p:cond delay="0"/>
                                          </p:stCondLst>
                                        </p:cTn>
                                        <p:tgtEl>
                                          <p:spTgt spid="743596976"/>
                                        </p:tgtEl>
                                        <p:attrNameLst>
                                          <p:attrName>style.visibility</p:attrName>
                                        </p:attrNameLst>
                                      </p:cBhvr>
                                      <p:to>
                                        <p:strVal val="visible"/>
                                      </p:to>
                                    </p:set>
                                    <p:animEffect transition="in" filter="wipe(left)">
                                      <p:cBhvr>
                                        <p:cTn id="6" dur="500"/>
                                        <p:tgtEl>
                                          <p:spTgt spid="743596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404538" grpId="0"/>
      <p:bldP spid="743596976" grpId="0" animBg="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37142494" name="Title 1"/>
          <p:cNvSpPr>
            <a:spLocks noGrp="1"/>
          </p:cNvSpPr>
          <p:nvPr>
            <p:ph type="title"/>
          </p:nvPr>
        </p:nvSpPr>
        <p:spPr bwMode="auto">
          <a:xfrm>
            <a:off x="457200" y="204786"/>
            <a:ext cx="3008313" cy="871537"/>
          </a:xfrm>
        </p:spPr>
        <p:txBody>
          <a:bodyPr anchor="b"/>
          <a:lstStyle>
            <a:lvl1pPr algn="l">
              <a:defRPr sz="2000" b="1"/>
            </a:lvl1pPr>
          </a:lstStyle>
          <a:p>
            <a:pPr>
              <a:defRPr/>
            </a:pPr>
            <a:endParaRPr/>
          </a:p>
        </p:txBody>
      </p:sp>
      <p:sp>
        <p:nvSpPr>
          <p:cNvPr id="990192198" name="Content Placeholder 2"/>
          <p:cNvSpPr>
            <a:spLocks noGrp="1"/>
          </p:cNvSpPr>
          <p:nvPr>
            <p:ph idx="1"/>
          </p:nvPr>
        </p:nvSpPr>
        <p:spPr bwMode="auto">
          <a:xfrm>
            <a:off x="3575049" y="204787"/>
            <a:ext cx="5111749"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endParaRPr/>
          </a:p>
        </p:txBody>
      </p:sp>
      <p:sp>
        <p:nvSpPr>
          <p:cNvPr id="396181658" name="Text Placeholder 3"/>
          <p:cNvSpPr>
            <a:spLocks noGrp="1"/>
          </p:cNvSpPr>
          <p:nvPr>
            <p:ph type="body" sz="half" idx="2"/>
          </p:nvPr>
        </p:nvSpPr>
        <p:spPr bwMode="auto">
          <a:xfrm>
            <a:off x="457200" y="1076325"/>
            <a:ext cx="3008313" cy="3518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endParaRPr/>
          </a:p>
        </p:txBody>
      </p:sp>
      <p:sp>
        <p:nvSpPr>
          <p:cNvPr id="1683389108" name="Footer Placeholder 5"/>
          <p:cNvSpPr>
            <a:spLocks noGrp="1"/>
          </p:cNvSpPr>
          <p:nvPr>
            <p:ph type="ftr" sz="quarter" idx="11"/>
          </p:nvPr>
        </p:nvSpPr>
        <p:spPr bwMode="auto"/>
        <p:txBody>
          <a:bodyPr/>
          <a:lstStyle/>
          <a:p>
            <a:pPr>
              <a:defRPr/>
            </a:pPr>
            <a:r>
              <a:rPr/>
              <a:t>2023 - 2024 - 't Saam webshop - Benjamin Migom</a:t>
            </a:r>
            <a:endParaRPr/>
          </a:p>
        </p:txBody>
      </p:sp>
      <p:sp>
        <p:nvSpPr>
          <p:cNvPr id="1951826758" name="Slide Number Placeholder 6"/>
          <p:cNvSpPr>
            <a:spLocks noGrp="1"/>
          </p:cNvSpPr>
          <p:nvPr>
            <p:ph type="sldNum" sz="quarter" idx="12"/>
          </p:nvPr>
        </p:nvSpPr>
        <p:spPr bwMode="auto"/>
        <p:txBody>
          <a:bodyPr/>
          <a:lstStyle/>
          <a:p>
            <a:pPr>
              <a:defRPr/>
            </a:pPr>
            <a:fld id="{0334F3C1-A837-DA0A-09B2-DE4E28CC3C9A}" type="slidenum">
              <a:rPr lang="en-US"/>
              <a:t/>
            </a:fld>
            <a:endParaRPr lang="en-US"/>
          </a:p>
        </p:txBody>
      </p:sp>
      <p:pic>
        <p:nvPicPr>
          <p:cNvPr id="440285468" name=""/>
          <p:cNvPicPr>
            <a:picLocks noChangeAspect="1"/>
          </p:cNvPicPr>
          <p:nvPr/>
        </p:nvPicPr>
        <p:blipFill>
          <a:blip r:embed="rId3"/>
          <a:stretch/>
        </p:blipFill>
        <p:spPr bwMode="auto">
          <a:xfrm>
            <a:off x="2677657" y="0"/>
            <a:ext cx="3788685" cy="51435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50054354" name="Rectangle 22"/>
          <p:cNvSpPr/>
          <p:nvPr/>
        </p:nvSpPr>
        <p:spPr bwMode="auto">
          <a:xfrm flipH="0" flipV="0">
            <a:off x="0" y="0"/>
            <a:ext cx="3706422" cy="5143500"/>
          </a:xfrm>
          <a:prstGeom prst="rect">
            <a:avLst/>
          </a:prstGeom>
          <a:solidFill>
            <a:srgbClr val="FAA7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2062031139" name="TextBox 4"/>
          <p:cNvSpPr txBox="1"/>
          <p:nvPr/>
        </p:nvSpPr>
        <p:spPr bwMode="auto">
          <a:xfrm flipH="0" flipV="0">
            <a:off x="591693" y="3857475"/>
            <a:ext cx="3812216" cy="518519"/>
          </a:xfrm>
          <a:prstGeom prst="rect">
            <a:avLst/>
          </a:prstGeom>
          <a:noFill/>
        </p:spPr>
        <p:txBody>
          <a:bodyPr wrap="square" rtlCol="0">
            <a:spAutoFit/>
          </a:bodyPr>
          <a:lstStyle/>
          <a:p>
            <a:pPr>
              <a:defRPr/>
            </a:pPr>
            <a:r>
              <a:rPr lang="nl-NL" sz="2800" b="1">
                <a:solidFill>
                  <a:schemeClr val="bg1"/>
                </a:solidFill>
                <a:latin typeface="Bebas Neue Regular"/>
                <a:cs typeface="Bebas Neue Regular"/>
              </a:rPr>
              <a:t>CHECKOUT</a:t>
            </a:r>
            <a:endParaRPr sz="4800" b="1">
              <a:solidFill>
                <a:schemeClr val="bg1"/>
              </a:solidFill>
              <a:latin typeface="Bebas Neue Regular"/>
              <a:cs typeface="Bebas Neue Regular"/>
            </a:endParaRPr>
          </a:p>
        </p:txBody>
      </p:sp>
      <p:sp>
        <p:nvSpPr>
          <p:cNvPr id="1874494856" name="AutoShape 5"/>
          <p:cNvSpPr>
            <a:spLocks noChangeArrowheads="1" noChangeAspect="1" noTextEdit="1"/>
          </p:cNvSpPr>
          <p:nvPr/>
        </p:nvSpPr>
        <p:spPr bwMode="auto">
          <a:xfrm>
            <a:off x="3805717" y="661630"/>
            <a:ext cx="595312" cy="1130299"/>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565931017" name="Rectangle 21"/>
          <p:cNvSpPr/>
          <p:nvPr/>
        </p:nvSpPr>
        <p:spPr bwMode="auto">
          <a:xfrm flipV="1">
            <a:off x="613985" y="4571998"/>
            <a:ext cx="1030428" cy="457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1692899109" name="Slide Number Placeholder 6"/>
          <p:cNvSpPr>
            <a:spLocks noGrp="1"/>
          </p:cNvSpPr>
          <p:nvPr>
            <p:ph type="sldNum" sz="quarter" idx="12"/>
          </p:nvPr>
        </p:nvSpPr>
        <p:spPr bwMode="auto"/>
        <p:txBody>
          <a:bodyPr/>
          <a:lstStyle/>
          <a:p>
            <a:pPr>
              <a:defRPr/>
            </a:pPr>
            <a:fld id="{A03EFD12-CB68-C6A2-46B0-D6430702F434}" type="slidenum">
              <a:rPr lang="en-US"/>
              <a:t/>
            </a:fld>
            <a:endParaRPr/>
          </a:p>
        </p:txBody>
      </p:sp>
      <p:sp>
        <p:nvSpPr>
          <p:cNvPr id="1355919233" name="Footer Placeholder 5"/>
          <p:cNvSpPr>
            <a:spLocks noGrp="1"/>
          </p:cNvSpPr>
          <p:nvPr>
            <p:ph type="ftr" sz="quarter" idx="11"/>
          </p:nvPr>
        </p:nvSpPr>
        <p:spPr bwMode="auto"/>
        <p:txBody>
          <a:bodyPr/>
          <a:lstStyle/>
          <a:p>
            <a:pPr>
              <a:defRPr/>
            </a:pPr>
            <a:r>
              <a:rPr/>
              <a:t>2023 - 2024 - 't Saam webshop - Benjamin Migom</a:t>
            </a:r>
            <a:endParaRPr/>
          </a:p>
        </p:txBody>
      </p:sp>
      <p:sp>
        <p:nvSpPr>
          <p:cNvPr id="954699757" name=""/>
          <p:cNvSpPr txBox="1"/>
          <p:nvPr/>
        </p:nvSpPr>
        <p:spPr bwMode="auto">
          <a:xfrm flipH="0" flipV="0">
            <a:off x="3936139" y="1519907"/>
            <a:ext cx="5077699" cy="15853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lang="nl-NL" sz="1400" b="0" i="0" u="none" strike="noStrike" cap="none" spc="0">
                <a:solidFill>
                  <a:schemeClr val="tx1"/>
                </a:solidFill>
                <a:latin typeface="Calibri"/>
                <a:ea typeface="Calibri"/>
                <a:cs typeface="Calibri"/>
              </a:rPr>
              <a:t>Voor het betalingsproces heb ik Stripe gebruikt. Stripe biedt vele opties, en ik heb gekozen voor de standaard Stripe Checkout methode, die de gebruiker omleidt naar de betaalpagina van Stripe. </a:t>
            </a:r>
            <a:endParaRPr lang="nl-NL" sz="1400" b="0" i="0" u="none" strike="noStrike" cap="none" spc="0">
              <a:solidFill>
                <a:schemeClr val="tx1"/>
              </a:solidFill>
              <a:latin typeface="Calibri"/>
              <a:ea typeface="Calibri"/>
              <a:cs typeface="Calibri"/>
            </a:endParaRPr>
          </a:p>
          <a:p>
            <a:pPr algn="just">
              <a:defRPr/>
            </a:pPr>
            <a:r>
              <a:rPr lang="nl-NL" sz="1400" b="0" i="0" u="none" strike="noStrike" cap="none" spc="0">
                <a:solidFill>
                  <a:schemeClr val="tx1"/>
                </a:solidFill>
                <a:latin typeface="Calibri"/>
                <a:ea typeface="Calibri"/>
                <a:cs typeface="Calibri"/>
              </a:rPr>
              <a:t>Ik heb ervoor gezorgd dat men kan betalen met zowel Mastercard, Bancontact als Przelewy24. De laatste optie heb ik toegevoegd om de Poolse gemeenschap een vertrouwd betaalplatform te bieden maar is hier niet nodig.</a:t>
            </a:r>
            <a:endParaRPr lang="nl-NL"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22" fill="hold">
                            <p:stCondLst>
                              <p:cond delay="0"/>
                            </p:stCondLst>
                            <p:childTnLst>
                              <p:par>
                                <p:cTn id="23" presetID="22" presetClass="entr" presetSubtype="8" fill="hold" grpId="0" nodeType="afterEffect">
                                  <p:stCondLst>
                                    <p:cond delay="500"/>
                                  </p:stCondLst>
                                  <p:childTnLst>
                                    <p:set>
                                      <p:cBhvr>
                                        <p:cTn id="25" dur="1" fill="hold">
                                          <p:stCondLst>
                                            <p:cond delay="0"/>
                                          </p:stCondLst>
                                        </p:cTn>
                                        <p:tgtEl>
                                          <p:spTgt spid="2062031139"/>
                                        </p:tgtEl>
                                        <p:attrNameLst>
                                          <p:attrName>style.visibility</p:attrName>
                                        </p:attrNameLst>
                                      </p:cBhvr>
                                      <p:to>
                                        <p:strVal val="visible"/>
                                      </p:to>
                                    </p:set>
                                    <p:animEffect transition="in" filter="wipe(left)">
                                      <p:cBhvr>
                                        <p:cTn id="24" dur="500"/>
                                        <p:tgtEl>
                                          <p:spTgt spid="2062031139"/>
                                        </p:tgtEl>
                                      </p:cBhvr>
                                    </p:animEffect>
                                  </p:childTnLst>
                                </p:cTn>
                              </p:par>
                            </p:childTnLst>
                          </p:cTn>
                        </p:par>
                        <p:par>
                          <p:cTn id="4" fill="hold">
                            <p:stCondLst>
                              <p:cond delay="0"/>
                            </p:stCondLst>
                            <p:childTnLst>
                              <p:par>
                                <p:cTn id="5" presetID="22" presetClass="entr" presetSubtype="8" fill="hold" grpId="0" nodeType="afterEffect">
                                  <p:stCondLst>
                                    <p:cond delay="2000"/>
                                  </p:stCondLst>
                                  <p:childTnLst>
                                    <p:set>
                                      <p:cBhvr>
                                        <p:cTn id="7" dur="1" fill="hold">
                                          <p:stCondLst>
                                            <p:cond delay="0"/>
                                          </p:stCondLst>
                                        </p:cTn>
                                        <p:tgtEl>
                                          <p:spTgt spid="565931017"/>
                                        </p:tgtEl>
                                        <p:attrNameLst>
                                          <p:attrName>style.visibility</p:attrName>
                                        </p:attrNameLst>
                                      </p:cBhvr>
                                      <p:to>
                                        <p:strVal val="visible"/>
                                      </p:to>
                                    </p:set>
                                    <p:animEffect transition="in" filter="wipe(left)">
                                      <p:cBhvr>
                                        <p:cTn id="6" dur="500"/>
                                        <p:tgtEl>
                                          <p:spTgt spid="565931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2031139" grpId="0"/>
      <p:bldP spid="565931017" grpId="0" animBg="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02248520" name="Title 1"/>
          <p:cNvSpPr>
            <a:spLocks noGrp="1"/>
          </p:cNvSpPr>
          <p:nvPr>
            <p:ph type="title"/>
          </p:nvPr>
        </p:nvSpPr>
        <p:spPr bwMode="auto">
          <a:xfrm>
            <a:off x="457200" y="204786"/>
            <a:ext cx="3008313" cy="871537"/>
          </a:xfrm>
        </p:spPr>
        <p:txBody>
          <a:bodyPr anchor="b"/>
          <a:lstStyle>
            <a:lvl1pPr algn="l">
              <a:defRPr sz="2000" b="1"/>
            </a:lvl1pPr>
          </a:lstStyle>
          <a:p>
            <a:pPr>
              <a:defRPr/>
            </a:pPr>
            <a:endParaRPr/>
          </a:p>
        </p:txBody>
      </p:sp>
      <p:sp>
        <p:nvSpPr>
          <p:cNvPr id="1328125494" name="Content Placeholder 2"/>
          <p:cNvSpPr>
            <a:spLocks noGrp="1"/>
          </p:cNvSpPr>
          <p:nvPr>
            <p:ph idx="1"/>
          </p:nvPr>
        </p:nvSpPr>
        <p:spPr bwMode="auto">
          <a:xfrm>
            <a:off x="3575049" y="204787"/>
            <a:ext cx="5111749"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endParaRPr/>
          </a:p>
        </p:txBody>
      </p:sp>
      <p:sp>
        <p:nvSpPr>
          <p:cNvPr id="899710557" name="Text Placeholder 3"/>
          <p:cNvSpPr>
            <a:spLocks noGrp="1"/>
          </p:cNvSpPr>
          <p:nvPr>
            <p:ph type="body" sz="half" idx="2"/>
          </p:nvPr>
        </p:nvSpPr>
        <p:spPr bwMode="auto">
          <a:xfrm>
            <a:off x="457200" y="1076325"/>
            <a:ext cx="3008313" cy="3518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endParaRPr/>
          </a:p>
        </p:txBody>
      </p:sp>
      <p:sp>
        <p:nvSpPr>
          <p:cNvPr id="734633515" name="Footer Placeholder 5"/>
          <p:cNvSpPr>
            <a:spLocks noGrp="1"/>
          </p:cNvSpPr>
          <p:nvPr>
            <p:ph type="ftr" sz="quarter" idx="11"/>
          </p:nvPr>
        </p:nvSpPr>
        <p:spPr bwMode="auto"/>
        <p:txBody>
          <a:bodyPr/>
          <a:lstStyle/>
          <a:p>
            <a:pPr>
              <a:defRPr/>
            </a:pPr>
            <a:r>
              <a:rPr/>
              <a:t>2023 - 2024 - 't Saam webshop - Benjamin Migom</a:t>
            </a:r>
            <a:endParaRPr/>
          </a:p>
        </p:txBody>
      </p:sp>
      <p:sp>
        <p:nvSpPr>
          <p:cNvPr id="1542814142" name="Slide Number Placeholder 6"/>
          <p:cNvSpPr>
            <a:spLocks noGrp="1"/>
          </p:cNvSpPr>
          <p:nvPr>
            <p:ph type="sldNum" sz="quarter" idx="12"/>
          </p:nvPr>
        </p:nvSpPr>
        <p:spPr bwMode="auto"/>
        <p:txBody>
          <a:bodyPr/>
          <a:lstStyle/>
          <a:p>
            <a:pPr>
              <a:defRPr/>
            </a:pPr>
            <a:fld id="{7BD79F7C-404A-DB08-21F5-5ECD381364CF}" type="slidenum">
              <a:rPr lang="en-US"/>
              <a:t/>
            </a:fld>
            <a:endParaRPr lang="en-US"/>
          </a:p>
        </p:txBody>
      </p:sp>
      <p:pic>
        <p:nvPicPr>
          <p:cNvPr id="1197271095" name=""/>
          <p:cNvPicPr>
            <a:picLocks noChangeAspect="1"/>
          </p:cNvPicPr>
          <p:nvPr/>
        </p:nvPicPr>
        <p:blipFill>
          <a:blip r:embed="rId3"/>
          <a:stretch/>
        </p:blipFill>
        <p:spPr bwMode="auto">
          <a:xfrm>
            <a:off x="687425" y="0"/>
            <a:ext cx="7769148" cy="51435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 name="Rectangle 22"/>
          <p:cNvSpPr/>
          <p:nvPr/>
        </p:nvSpPr>
        <p:spPr bwMode="auto">
          <a:xfrm flipH="0" flipV="0">
            <a:off x="-47955" y="0"/>
            <a:ext cx="4094323" cy="514350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19" name="AutoShape 4"/>
          <p:cNvSpPr>
            <a:spLocks noChangeArrowheads="1" noChangeAspect="1" noTextEdit="1"/>
          </p:cNvSpPr>
          <p:nvPr/>
        </p:nvSpPr>
        <p:spPr bwMode="auto">
          <a:xfrm>
            <a:off x="187730" y="1115401"/>
            <a:ext cx="3484562" cy="3487738"/>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10" name="AutoShape 10"/>
          <p:cNvSpPr>
            <a:spLocks noChangeArrowheads="1" noChangeAspect="1" noTextEdit="1"/>
          </p:cNvSpPr>
          <p:nvPr/>
        </p:nvSpPr>
        <p:spPr bwMode="auto">
          <a:xfrm>
            <a:off x="0" y="606425"/>
            <a:ext cx="282575" cy="701675"/>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26" name="TextBox 25"/>
          <p:cNvSpPr txBox="1"/>
          <p:nvPr/>
        </p:nvSpPr>
        <p:spPr bwMode="auto">
          <a:xfrm>
            <a:off x="476183" y="2212778"/>
            <a:ext cx="3291957" cy="640440"/>
          </a:xfrm>
          <a:prstGeom prst="rect">
            <a:avLst/>
          </a:prstGeom>
          <a:noFill/>
        </p:spPr>
        <p:txBody>
          <a:bodyPr wrap="square" rtlCol="0">
            <a:spAutoFit/>
          </a:bodyPr>
          <a:lstStyle/>
          <a:p>
            <a:pPr>
              <a:defRPr/>
            </a:pPr>
            <a:r>
              <a:rPr lang="nl-NL" sz="3600" b="1">
                <a:solidFill>
                  <a:srgbClr val="FAA727"/>
                </a:solidFill>
                <a:latin typeface="Bebas Neue Regular"/>
                <a:cs typeface="Bebas Neue Regular"/>
              </a:rPr>
              <a:t>SLOTWOORD</a:t>
            </a:r>
            <a:endParaRPr sz="3600">
              <a:solidFill>
                <a:srgbClr val="FCD300"/>
              </a:solidFill>
              <a:latin typeface="Bebas Neue Regular"/>
              <a:cs typeface="Bebas Neue Regular"/>
            </a:endParaRPr>
          </a:p>
        </p:txBody>
      </p:sp>
      <p:sp>
        <p:nvSpPr>
          <p:cNvPr id="12" name="Rectangle 11"/>
          <p:cNvSpPr/>
          <p:nvPr/>
        </p:nvSpPr>
        <p:spPr bwMode="auto">
          <a:xfrm>
            <a:off x="608758" y="3783144"/>
            <a:ext cx="244664" cy="45719"/>
          </a:xfrm>
          <a:prstGeom prst="rect">
            <a:avLst/>
          </a:prstGeom>
          <a:solidFill>
            <a:srgbClr val="FAA7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990881110" name="Slide Number Placeholder 6"/>
          <p:cNvSpPr>
            <a:spLocks noGrp="1"/>
          </p:cNvSpPr>
          <p:nvPr>
            <p:ph type="sldNum" sz="quarter" idx="12"/>
          </p:nvPr>
        </p:nvSpPr>
        <p:spPr bwMode="auto"/>
        <p:txBody>
          <a:bodyPr/>
          <a:lstStyle/>
          <a:p>
            <a:pPr>
              <a:defRPr/>
            </a:pPr>
            <a:fld id="{A1FC235C-275A-A227-7FFA-E41B33557336}" type="slidenum">
              <a:rPr lang="en-US"/>
              <a:t/>
            </a:fld>
            <a:endParaRPr/>
          </a:p>
        </p:txBody>
      </p:sp>
      <p:sp>
        <p:nvSpPr>
          <p:cNvPr id="924805415" name="Footer Placeholder 5"/>
          <p:cNvSpPr>
            <a:spLocks noGrp="1"/>
          </p:cNvSpPr>
          <p:nvPr>
            <p:ph type="ftr" sz="quarter" idx="11"/>
          </p:nvPr>
        </p:nvSpPr>
        <p:spPr bwMode="auto"/>
        <p:txBody>
          <a:bodyPr/>
          <a:lstStyle/>
          <a:p>
            <a:pPr>
              <a:defRPr/>
            </a:pPr>
            <a:r>
              <a:rPr/>
              <a:t>2023 - 2024 - 't Saam webshop - Benjamin Migom</a:t>
            </a:r>
            <a:endParaRPr/>
          </a:p>
        </p:txBody>
      </p:sp>
      <p:sp>
        <p:nvSpPr>
          <p:cNvPr id="753810219" name=""/>
          <p:cNvSpPr txBox="1"/>
          <p:nvPr/>
        </p:nvSpPr>
        <p:spPr bwMode="auto">
          <a:xfrm flipH="0" flipV="0">
            <a:off x="4281299" y="475418"/>
            <a:ext cx="4784579" cy="41151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nl-NL" sz="1200" b="0" i="0" u="none" strike="noStrike" cap="none" spc="0">
                <a:solidFill>
                  <a:schemeClr val="tx1"/>
                </a:solidFill>
                <a:latin typeface="Calibri"/>
                <a:ea typeface="Calibri"/>
                <a:cs typeface="Calibri"/>
              </a:rPr>
              <a:t>Met veel enthousiasme sluit ik dit hoofdstuk af. Nu is het tijd om vol vertrouwen en goed voorbereid de werkwereld in te stappen.</a:t>
            </a:r>
            <a:endParaRPr lang="nl-NL" sz="1200" b="0" i="0" u="none" strike="noStrike" cap="none" spc="0">
              <a:solidFill>
                <a:schemeClr val="tx1"/>
              </a:solidFill>
              <a:latin typeface="Calibri"/>
              <a:cs typeface="Calibri"/>
            </a:endParaRPr>
          </a:p>
          <a:p>
            <a:pPr>
              <a:defRPr/>
            </a:pPr>
            <a:endParaRPr lang="nl-NL" sz="1200" b="0" i="0" u="none" strike="noStrike" cap="none" spc="0">
              <a:solidFill>
                <a:schemeClr val="tx1"/>
              </a:solidFill>
              <a:latin typeface="Calibri"/>
              <a:cs typeface="Calibri"/>
            </a:endParaRPr>
          </a:p>
          <a:p>
            <a:pPr>
              <a:defRPr/>
            </a:pPr>
            <a:r>
              <a:rPr lang="nl-NL" sz="1200" b="0" i="0" u="none" strike="noStrike" cap="none" spc="0">
                <a:solidFill>
                  <a:schemeClr val="tx1"/>
                </a:solidFill>
                <a:latin typeface="Calibri"/>
                <a:ea typeface="Calibri"/>
                <a:cs typeface="Calibri"/>
              </a:rPr>
              <a:t>Ik wil onze docent Tom Vanhoutte bedanken voor zijn begeleiding vanaf dag één. Hij was altijd beschikbaar bij vragen of problemen en deed altijd zijn best om ons te helpen. Zijn geduld en toewijding hebben een grote impact gehad op mijn leerproces.</a:t>
            </a:r>
            <a:endParaRPr lang="nl-NL" sz="1200" b="0" i="0" u="none" strike="noStrike" cap="none" spc="0">
              <a:solidFill>
                <a:schemeClr val="tx1"/>
              </a:solidFill>
              <a:latin typeface="Calibri"/>
              <a:cs typeface="Calibri"/>
            </a:endParaRPr>
          </a:p>
          <a:p>
            <a:pPr>
              <a:defRPr/>
            </a:pPr>
            <a:endParaRPr lang="nl-NL" sz="1200" b="0" i="0" u="none" strike="noStrike" cap="none" spc="0">
              <a:solidFill>
                <a:schemeClr val="tx1"/>
              </a:solidFill>
              <a:latin typeface="Calibri"/>
              <a:cs typeface="Calibri"/>
            </a:endParaRPr>
          </a:p>
          <a:p>
            <a:pPr>
              <a:defRPr/>
            </a:pPr>
            <a:r>
              <a:rPr lang="nl-NL" sz="1200" b="0" i="0" u="none" strike="noStrike" cap="none" spc="0">
                <a:solidFill>
                  <a:schemeClr val="tx1"/>
                </a:solidFill>
                <a:latin typeface="Calibri"/>
                <a:ea typeface="Calibri"/>
                <a:cs typeface="Calibri"/>
              </a:rPr>
              <a:t>Ook mijn klasgenoten wil ik bedanken voor de steun die we elkaar gaven. Naast het vele gebabbel stonden we altijd voor elkaar klaar. Deze samenwerking en vriendschappen hebben de opleiding niet alleen leerzaam, maar ook heel plezierig gemaakt.</a:t>
            </a:r>
            <a:endParaRPr lang="nl-NL" sz="1200" b="0" i="0" u="none" strike="noStrike" cap="none" spc="0">
              <a:solidFill>
                <a:schemeClr val="tx1"/>
              </a:solidFill>
              <a:latin typeface="Calibri"/>
              <a:cs typeface="Calibri"/>
            </a:endParaRPr>
          </a:p>
          <a:p>
            <a:pPr>
              <a:defRPr/>
            </a:pPr>
            <a:endParaRPr lang="nl-NL" sz="1200" b="0" i="0" u="none" strike="noStrike" cap="none" spc="0">
              <a:solidFill>
                <a:schemeClr val="tx1"/>
              </a:solidFill>
              <a:latin typeface="Calibri"/>
              <a:cs typeface="Calibri"/>
            </a:endParaRPr>
          </a:p>
          <a:p>
            <a:pPr>
              <a:defRPr/>
            </a:pPr>
            <a:r>
              <a:rPr lang="nl-NL" sz="1200" b="0" i="0" u="none" strike="noStrike" cap="none" spc="0">
                <a:solidFill>
                  <a:schemeClr val="tx1"/>
                </a:solidFill>
                <a:latin typeface="Calibri"/>
                <a:ea typeface="Calibri"/>
                <a:cs typeface="Calibri"/>
              </a:rPr>
              <a:t>Daarnaast wil ik mijn vriendin bedanken voor haar onvoorwaardelijke steun. Zonder haar had ik die laatste zware weken niet doorstaan. Haar begrip en aanmoediging waren van onschatbare waarde.</a:t>
            </a:r>
            <a:endParaRPr lang="nl-NL" sz="1200" b="0" i="0" u="none" strike="noStrike" cap="none" spc="0">
              <a:solidFill>
                <a:schemeClr val="tx1"/>
              </a:solidFill>
              <a:latin typeface="Calibri"/>
              <a:cs typeface="Calibri"/>
            </a:endParaRPr>
          </a:p>
          <a:p>
            <a:pPr>
              <a:defRPr/>
            </a:pPr>
            <a:endParaRPr lang="nl-NL" sz="1200" b="0" i="0" u="none" strike="noStrike" cap="none" spc="0">
              <a:solidFill>
                <a:schemeClr val="tx1"/>
              </a:solidFill>
              <a:latin typeface="Calibri"/>
              <a:cs typeface="Calibri"/>
            </a:endParaRPr>
          </a:p>
          <a:p>
            <a:pPr>
              <a:defRPr/>
            </a:pPr>
            <a:r>
              <a:rPr lang="nl-NL" sz="1200" b="0" i="0" u="none" strike="noStrike" cap="none" spc="0">
                <a:solidFill>
                  <a:schemeClr val="tx1"/>
                </a:solidFill>
                <a:latin typeface="Calibri"/>
                <a:ea typeface="Calibri"/>
                <a:cs typeface="Calibri"/>
              </a:rPr>
              <a:t>Tot slot wil ik de jury bedanken voor jullie tijd en energie om vandaag aanwezig te zijn.</a:t>
            </a:r>
            <a:endParaRPr lang="nl-NL" sz="1200" b="0" i="0" u="none" strike="noStrike" cap="none" spc="0">
              <a:solidFill>
                <a:schemeClr val="tx1"/>
              </a:solidFill>
              <a:latin typeface="Calibri"/>
              <a:cs typeface="Calibri"/>
            </a:endParaRPr>
          </a:p>
          <a:p>
            <a:pPr>
              <a:defRPr/>
            </a:pPr>
            <a:endParaRPr lang="nl-NL" sz="1200" b="0" i="0" u="none" strike="noStrike" cap="none" spc="0">
              <a:solidFill>
                <a:schemeClr val="tx1"/>
              </a:solidFill>
              <a:latin typeface="Calibri"/>
              <a:cs typeface="Calibri"/>
            </a:endParaRPr>
          </a:p>
          <a:p>
            <a:pPr>
              <a:defRPr/>
            </a:pPr>
            <a:r>
              <a:rPr lang="nl-NL" sz="1200" b="0" i="0" u="none" strike="noStrike" cap="none" spc="0">
                <a:solidFill>
                  <a:schemeClr val="tx1"/>
                </a:solidFill>
                <a:latin typeface="Calibri"/>
                <a:ea typeface="Calibri"/>
                <a:cs typeface="Calibri"/>
              </a:rPr>
              <a:t>Ik kijk uit naar de volgende stap in mijn carrière en ben dankbaar voor de kennis en ervaringen die ik heb opgedaan.</a:t>
            </a:r>
            <a:endParaRPr lang="nl-NL" sz="1200" b="0" i="0" u="none" strike="noStrike" cap="none" spc="0">
              <a:solidFill>
                <a:schemeClr val="tx1"/>
              </a:solidFill>
              <a:latin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28" fill="hold">
                            <p:stCondLst>
                              <p:cond delay="0"/>
                            </p:stCondLst>
                            <p:childTnLst>
                              <p:par>
                                <p:cTn id="29"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16" fill="hold">
                            <p:stCondLst>
                              <p:cond delay="0"/>
                            </p:stCondLst>
                            <p:childTnLst>
                              <p:par>
                                <p:cTn id="17" presetID="10" presetClass="entr" presetSubtype="0" fill="hold" grpId="0" nodeType="afterEffect">
                                  <p:stCondLst>
                                    <p:cond delay="1500"/>
                                  </p:stCondLst>
                                  <p:childTnLst>
                                    <p:set>
                                      <p:cBhvr>
                                        <p:cTn id="19"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par>
                          <p:cTn id="12" fill="hold">
                            <p:stCondLst>
                              <p:cond delay="0"/>
                            </p:stCondLst>
                            <p:childTnLst>
                              <p:par>
                                <p:cTn id="13" presetID="22" presetClass="entr" presetSubtype="8" fill="hold" grpId="0" nodeType="afterEffect">
                                  <p:stCondLst>
                                    <p:cond delay="200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95003301" name="Title 1"/>
          <p:cNvSpPr>
            <a:spLocks noGrp="1"/>
          </p:cNvSpPr>
          <p:nvPr>
            <p:ph type="title"/>
          </p:nvPr>
        </p:nvSpPr>
        <p:spPr bwMode="auto">
          <a:xfrm>
            <a:off x="457200" y="204786"/>
            <a:ext cx="3008313" cy="871537"/>
          </a:xfrm>
        </p:spPr>
        <p:txBody>
          <a:bodyPr anchor="b"/>
          <a:lstStyle>
            <a:lvl1pPr algn="l">
              <a:defRPr sz="2000" b="1"/>
            </a:lvl1pPr>
          </a:lstStyle>
          <a:p>
            <a:pPr>
              <a:defRPr/>
            </a:pPr>
            <a:endParaRPr/>
          </a:p>
        </p:txBody>
      </p:sp>
      <p:sp>
        <p:nvSpPr>
          <p:cNvPr id="1844139036" name="Content Placeholder 2"/>
          <p:cNvSpPr>
            <a:spLocks noGrp="1"/>
          </p:cNvSpPr>
          <p:nvPr>
            <p:ph idx="1"/>
          </p:nvPr>
        </p:nvSpPr>
        <p:spPr bwMode="auto">
          <a:xfrm>
            <a:off x="3575049" y="204787"/>
            <a:ext cx="5111749"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endParaRPr/>
          </a:p>
        </p:txBody>
      </p:sp>
      <p:sp>
        <p:nvSpPr>
          <p:cNvPr id="143468969" name="Text Placeholder 3"/>
          <p:cNvSpPr>
            <a:spLocks noGrp="1"/>
          </p:cNvSpPr>
          <p:nvPr>
            <p:ph type="body" sz="half" idx="2"/>
          </p:nvPr>
        </p:nvSpPr>
        <p:spPr bwMode="auto">
          <a:xfrm>
            <a:off x="457200" y="1076325"/>
            <a:ext cx="3008313" cy="3518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endParaRPr/>
          </a:p>
        </p:txBody>
      </p:sp>
      <p:sp>
        <p:nvSpPr>
          <p:cNvPr id="172604571" name="Footer Placeholder 5"/>
          <p:cNvSpPr>
            <a:spLocks noGrp="1"/>
          </p:cNvSpPr>
          <p:nvPr>
            <p:ph type="ftr" sz="quarter" idx="11"/>
          </p:nvPr>
        </p:nvSpPr>
        <p:spPr bwMode="auto"/>
        <p:txBody>
          <a:bodyPr/>
          <a:lstStyle/>
          <a:p>
            <a:pPr>
              <a:defRPr/>
            </a:pPr>
            <a:r>
              <a:rPr/>
              <a:t>2023 - 2024 - 't Saam webshop - Benjamin Migom</a:t>
            </a:r>
            <a:endParaRPr/>
          </a:p>
        </p:txBody>
      </p:sp>
      <p:sp>
        <p:nvSpPr>
          <p:cNvPr id="2086317313" name="Slide Number Placeholder 6"/>
          <p:cNvSpPr>
            <a:spLocks noGrp="1"/>
          </p:cNvSpPr>
          <p:nvPr>
            <p:ph type="sldNum" sz="quarter" idx="12"/>
          </p:nvPr>
        </p:nvSpPr>
        <p:spPr bwMode="auto"/>
        <p:txBody>
          <a:bodyPr/>
          <a:lstStyle/>
          <a:p>
            <a:pPr>
              <a:defRPr/>
            </a:pPr>
            <a:fld id="{10EAEF80-E1C0-8B2F-02CA-8CA83304C574}"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61393795" name="Rectangle 22"/>
          <p:cNvSpPr/>
          <p:nvPr/>
        </p:nvSpPr>
        <p:spPr bwMode="auto">
          <a:xfrm flipH="0" flipV="0">
            <a:off x="-47954" y="0"/>
            <a:ext cx="4094322" cy="514350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374794710" name="AutoShape 4"/>
          <p:cNvSpPr>
            <a:spLocks noChangeArrowheads="1" noChangeAspect="1" noTextEdit="1"/>
          </p:cNvSpPr>
          <p:nvPr/>
        </p:nvSpPr>
        <p:spPr bwMode="auto">
          <a:xfrm>
            <a:off x="187729" y="1115400"/>
            <a:ext cx="3484561" cy="3487737"/>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388963105" name="AutoShape 10"/>
          <p:cNvSpPr>
            <a:spLocks noChangeArrowheads="1" noChangeAspect="1" noTextEdit="1"/>
          </p:cNvSpPr>
          <p:nvPr/>
        </p:nvSpPr>
        <p:spPr bwMode="auto">
          <a:xfrm>
            <a:off x="0" y="606424"/>
            <a:ext cx="282574" cy="701674"/>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2077249824" name="TextBox 24"/>
          <p:cNvSpPr txBox="1"/>
          <p:nvPr/>
        </p:nvSpPr>
        <p:spPr bwMode="auto">
          <a:xfrm>
            <a:off x="476183" y="1618167"/>
            <a:ext cx="3100987" cy="640440"/>
          </a:xfrm>
          <a:prstGeom prst="rect">
            <a:avLst/>
          </a:prstGeom>
          <a:noFill/>
        </p:spPr>
        <p:txBody>
          <a:bodyPr wrap="square" rtlCol="0">
            <a:spAutoFit/>
          </a:bodyPr>
          <a:lstStyle/>
          <a:p>
            <a:pPr>
              <a:defRPr/>
            </a:pPr>
            <a:endParaRPr sz="3600"/>
          </a:p>
        </p:txBody>
      </p:sp>
      <p:sp>
        <p:nvSpPr>
          <p:cNvPr id="1731199954" name="TextBox 25"/>
          <p:cNvSpPr txBox="1"/>
          <p:nvPr/>
        </p:nvSpPr>
        <p:spPr bwMode="auto">
          <a:xfrm>
            <a:off x="476183" y="2212778"/>
            <a:ext cx="3293397" cy="518519"/>
          </a:xfrm>
          <a:prstGeom prst="rect">
            <a:avLst/>
          </a:prstGeom>
          <a:noFill/>
        </p:spPr>
        <p:txBody>
          <a:bodyPr wrap="square" rtlCol="0">
            <a:spAutoFit/>
          </a:bodyPr>
          <a:lstStyle/>
          <a:p>
            <a:pPr>
              <a:defRPr/>
            </a:pPr>
            <a:r>
              <a:rPr lang="nl-NL" sz="2800" b="1">
                <a:solidFill>
                  <a:srgbClr val="FAA727"/>
                </a:solidFill>
                <a:latin typeface="Bebas Neue Regular"/>
                <a:cs typeface="Bebas Neue Regular"/>
              </a:rPr>
              <a:t>INHOUDSTAFEL</a:t>
            </a:r>
            <a:endParaRPr sz="2800">
              <a:solidFill>
                <a:srgbClr val="FCD300"/>
              </a:solidFill>
              <a:latin typeface="Bebas Neue Regular"/>
              <a:cs typeface="Bebas Neue Regular"/>
            </a:endParaRPr>
          </a:p>
        </p:txBody>
      </p:sp>
      <p:sp>
        <p:nvSpPr>
          <p:cNvPr id="1573435926" name="TextBox 26"/>
          <p:cNvSpPr txBox="1"/>
          <p:nvPr/>
        </p:nvSpPr>
        <p:spPr bwMode="auto">
          <a:xfrm>
            <a:off x="575262" y="329409"/>
            <a:ext cx="1360146" cy="167998"/>
          </a:xfrm>
          <a:prstGeom prst="rect">
            <a:avLst/>
          </a:prstGeom>
          <a:noFill/>
        </p:spPr>
        <p:txBody>
          <a:bodyPr wrap="square" rtlCol="0">
            <a:spAutoFit/>
          </a:bodyPr>
          <a:lstStyle/>
          <a:p>
            <a:pPr>
              <a:defRPr/>
            </a:pPr>
            <a:r>
              <a:rPr lang="nl-NL" sz="500" b="1">
                <a:solidFill>
                  <a:srgbClr val="DAAD08"/>
                </a:solidFill>
                <a:latin typeface="Open Sans"/>
                <a:cs typeface="Open Sans"/>
              </a:rPr>
              <a:t>PROJECT DETAILS</a:t>
            </a:r>
            <a:endParaRPr lang="en-US" sz="500" b="1">
              <a:solidFill>
                <a:srgbClr val="DAAD08"/>
              </a:solidFill>
              <a:latin typeface="Open Sans"/>
              <a:cs typeface="Open Sans"/>
            </a:endParaRPr>
          </a:p>
        </p:txBody>
      </p:sp>
      <p:sp>
        <p:nvSpPr>
          <p:cNvPr id="172316003" name="Rectangle 11"/>
          <p:cNvSpPr/>
          <p:nvPr/>
        </p:nvSpPr>
        <p:spPr bwMode="auto">
          <a:xfrm>
            <a:off x="608757" y="3783143"/>
            <a:ext cx="244663" cy="45718"/>
          </a:xfrm>
          <a:prstGeom prst="rect">
            <a:avLst/>
          </a:prstGeom>
          <a:solidFill>
            <a:srgbClr val="FAA7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227498409" name="Slide Number Placeholder 6"/>
          <p:cNvSpPr>
            <a:spLocks noGrp="1"/>
          </p:cNvSpPr>
          <p:nvPr>
            <p:ph type="sldNum" sz="quarter" idx="12"/>
          </p:nvPr>
        </p:nvSpPr>
        <p:spPr bwMode="auto"/>
        <p:txBody>
          <a:bodyPr/>
          <a:lstStyle/>
          <a:p>
            <a:pPr>
              <a:defRPr/>
            </a:pPr>
            <a:fld id="{704E8279-EF65-F893-6C2D-B88EA2C8B2E7}" type="slidenum">
              <a:rPr lang="en-US"/>
              <a:t/>
            </a:fld>
            <a:endParaRPr/>
          </a:p>
        </p:txBody>
      </p:sp>
      <p:sp>
        <p:nvSpPr>
          <p:cNvPr id="1981506735" name="Footer Placeholder 5"/>
          <p:cNvSpPr>
            <a:spLocks noGrp="1"/>
          </p:cNvSpPr>
          <p:nvPr>
            <p:ph type="ftr" sz="quarter" idx="11"/>
          </p:nvPr>
        </p:nvSpPr>
        <p:spPr bwMode="auto"/>
        <p:txBody>
          <a:bodyPr/>
          <a:lstStyle/>
          <a:p>
            <a:pPr>
              <a:defRPr/>
            </a:pPr>
            <a:r>
              <a:rPr/>
              <a:t>2023 - 2024 - 't Saam webshop - Benjamin Migom</a:t>
            </a:r>
            <a:endParaRPr/>
          </a:p>
        </p:txBody>
      </p:sp>
      <p:sp>
        <p:nvSpPr>
          <p:cNvPr id="115967180" name=""/>
          <p:cNvSpPr txBox="1"/>
          <p:nvPr/>
        </p:nvSpPr>
        <p:spPr bwMode="auto">
          <a:xfrm flipH="0" flipV="0">
            <a:off x="5011022" y="1565730"/>
            <a:ext cx="3474022" cy="22863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lang="nl-NL"/>
              <a:t>Wie ben ik ................................... 5</a:t>
            </a:r>
            <a:br>
              <a:rPr lang="nl-NL"/>
            </a:br>
            <a:r>
              <a:rPr lang="nl-NL"/>
              <a:t>Scope ........................................... 7</a:t>
            </a:r>
            <a:br>
              <a:rPr lang="nl-NL"/>
            </a:br>
            <a:r>
              <a:rPr lang="nl-NL"/>
              <a:t>Database ..................................... 9</a:t>
            </a:r>
            <a:br>
              <a:rPr lang="nl-NL"/>
            </a:br>
            <a:r>
              <a:rPr lang="nl-NL"/>
              <a:t>Planning .................................... 11</a:t>
            </a:r>
            <a:br>
              <a:rPr lang="nl-NL"/>
            </a:br>
            <a:r>
              <a:rPr lang="nl-NL"/>
              <a:t>Kostprijsberekening .................. 13</a:t>
            </a:r>
            <a:br>
              <a:rPr lang="nl-NL"/>
            </a:br>
            <a:r>
              <a:rPr lang="nl-NL"/>
              <a:t>Checkout .................................. 15</a:t>
            </a:r>
            <a:br>
              <a:rPr lang="nl-NL"/>
            </a:br>
            <a:r>
              <a:rPr lang="nl-NL"/>
              <a:t>Slotwoord ................................. 17</a:t>
            </a:r>
            <a:br>
              <a:rPr lang="nl-NL"/>
            </a:br>
            <a:endParaRPr lang="nl-NL"/>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28" fill="hold">
                            <p:stCondLst>
                              <p:cond delay="0"/>
                            </p:stCondLst>
                            <p:childTnLst>
                              <p:par>
                                <p:cTn id="29" presetID="10" presetClass="entr" presetSubtype="0" fill="hold" grpId="0" nodeType="afterEffect">
                                  <p:stCondLst>
                                    <p:cond delay="0"/>
                                  </p:stCondLst>
                                  <p:childTnLst>
                                    <p:set>
                                      <p:cBhvr>
                                        <p:cTn id="31" dur="1" fill="hold">
                                          <p:stCondLst>
                                            <p:cond delay="0"/>
                                          </p:stCondLst>
                                        </p:cTn>
                                        <p:tgtEl>
                                          <p:spTgt spid="1861393795"/>
                                        </p:tgtEl>
                                        <p:attrNameLst>
                                          <p:attrName>style.visibility</p:attrName>
                                        </p:attrNameLst>
                                      </p:cBhvr>
                                      <p:to>
                                        <p:strVal val="visible"/>
                                      </p:to>
                                    </p:set>
                                    <p:animEffect transition="in" filter="fade">
                                      <p:cBhvr>
                                        <p:cTn id="30" dur="500"/>
                                        <p:tgtEl>
                                          <p:spTgt spid="1861393795"/>
                                        </p:tgtEl>
                                      </p:cBhvr>
                                    </p:animEffect>
                                  </p:childTnLst>
                                </p:cTn>
                              </p:par>
                            </p:childTnLst>
                          </p:cTn>
                        </p:par>
                        <p:par>
                          <p:cTn id="24" fill="hold">
                            <p:stCondLst>
                              <p:cond delay="0"/>
                            </p:stCondLst>
                            <p:childTnLst>
                              <p:par>
                                <p:cTn id="25" presetID="10" presetClass="entr" presetSubtype="0" fill="hold" grpId="0" nodeType="afterEffect">
                                  <p:stCondLst>
                                    <p:cond delay="500"/>
                                  </p:stCondLst>
                                  <p:childTnLst>
                                    <p:set>
                                      <p:cBhvr>
                                        <p:cTn id="27" dur="1" fill="hold">
                                          <p:stCondLst>
                                            <p:cond delay="0"/>
                                          </p:stCondLst>
                                        </p:cTn>
                                        <p:tgtEl>
                                          <p:spTgt spid="1573435926"/>
                                        </p:tgtEl>
                                        <p:attrNameLst>
                                          <p:attrName>style.visibility</p:attrName>
                                        </p:attrNameLst>
                                      </p:cBhvr>
                                      <p:to>
                                        <p:strVal val="visible"/>
                                      </p:to>
                                    </p:set>
                                    <p:animEffect transition="in" filter="fade">
                                      <p:cBhvr>
                                        <p:cTn id="26" dur="500"/>
                                        <p:tgtEl>
                                          <p:spTgt spid="1573435926"/>
                                        </p:tgtEl>
                                      </p:cBhvr>
                                    </p:animEffect>
                                  </p:childTnLst>
                                </p:cTn>
                              </p:par>
                            </p:childTnLst>
                          </p:cTn>
                        </p:par>
                        <p:par>
                          <p:cTn id="20" fill="hold">
                            <p:stCondLst>
                              <p:cond delay="0"/>
                            </p:stCondLst>
                            <p:childTnLst>
                              <p:par>
                                <p:cTn id="21" presetID="10" presetClass="entr" presetSubtype="0" fill="hold" grpId="0" nodeType="afterEffect">
                                  <p:stCondLst>
                                    <p:cond delay="1000"/>
                                  </p:stCondLst>
                                  <p:childTnLst>
                                    <p:set>
                                      <p:cBhvr>
                                        <p:cTn id="23" dur="1" fill="hold">
                                          <p:stCondLst>
                                            <p:cond delay="0"/>
                                          </p:stCondLst>
                                        </p:cTn>
                                        <p:tgtEl>
                                          <p:spTgt spid="2077249824"/>
                                        </p:tgtEl>
                                        <p:attrNameLst>
                                          <p:attrName>style.visibility</p:attrName>
                                        </p:attrNameLst>
                                      </p:cBhvr>
                                      <p:to>
                                        <p:strVal val="visible"/>
                                      </p:to>
                                    </p:set>
                                    <p:animEffect transition="in" filter="fade">
                                      <p:cBhvr>
                                        <p:cTn id="22" dur="500"/>
                                        <p:tgtEl>
                                          <p:spTgt spid="2077249824"/>
                                        </p:tgtEl>
                                      </p:cBhvr>
                                    </p:animEffect>
                                  </p:childTnLst>
                                </p:cTn>
                              </p:par>
                            </p:childTnLst>
                          </p:cTn>
                        </p:par>
                        <p:par>
                          <p:cTn id="16" fill="hold">
                            <p:stCondLst>
                              <p:cond delay="0"/>
                            </p:stCondLst>
                            <p:childTnLst>
                              <p:par>
                                <p:cTn id="17" presetID="10" presetClass="entr" presetSubtype="0" fill="hold" grpId="0" nodeType="afterEffect">
                                  <p:stCondLst>
                                    <p:cond delay="1500"/>
                                  </p:stCondLst>
                                  <p:childTnLst>
                                    <p:set>
                                      <p:cBhvr>
                                        <p:cTn id="19" dur="1" fill="hold">
                                          <p:stCondLst>
                                            <p:cond delay="0"/>
                                          </p:stCondLst>
                                        </p:cTn>
                                        <p:tgtEl>
                                          <p:spTgt spid="1731199954"/>
                                        </p:tgtEl>
                                        <p:attrNameLst>
                                          <p:attrName>style.visibility</p:attrName>
                                        </p:attrNameLst>
                                      </p:cBhvr>
                                      <p:to>
                                        <p:strVal val="visible"/>
                                      </p:to>
                                    </p:set>
                                    <p:animEffect transition="in" filter="fade">
                                      <p:cBhvr>
                                        <p:cTn id="18" dur="500"/>
                                        <p:tgtEl>
                                          <p:spTgt spid="1731199954"/>
                                        </p:tgtEl>
                                      </p:cBhvr>
                                    </p:animEffect>
                                  </p:childTnLst>
                                </p:cTn>
                              </p:par>
                            </p:childTnLst>
                          </p:cTn>
                        </p:par>
                        <p:par>
                          <p:cTn id="12" fill="hold">
                            <p:stCondLst>
                              <p:cond delay="0"/>
                            </p:stCondLst>
                            <p:childTnLst>
                              <p:par>
                                <p:cTn id="13" presetID="22" presetClass="entr" presetSubtype="8" fill="hold" grpId="0" nodeType="afterEffect">
                                  <p:stCondLst>
                                    <p:cond delay="2000"/>
                                  </p:stCondLst>
                                  <p:childTnLst>
                                    <p:set>
                                      <p:cBhvr>
                                        <p:cTn id="15" dur="1" fill="hold">
                                          <p:stCondLst>
                                            <p:cond delay="0"/>
                                          </p:stCondLst>
                                        </p:cTn>
                                        <p:tgtEl>
                                          <p:spTgt spid="172316003"/>
                                        </p:tgtEl>
                                        <p:attrNameLst>
                                          <p:attrName>style.visibility</p:attrName>
                                        </p:attrNameLst>
                                      </p:cBhvr>
                                      <p:to>
                                        <p:strVal val="visible"/>
                                      </p:to>
                                    </p:set>
                                    <p:animEffect transition="in" filter="wipe(left)">
                                      <p:cBhvr>
                                        <p:cTn id="14" dur="500"/>
                                        <p:tgtEl>
                                          <p:spTgt spid="172316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1393795" grpId="0" animBg="1"/>
      <p:bldP spid="2077249824" grpId="0"/>
      <p:bldP spid="1731199954" grpId="0"/>
      <p:bldP spid="1573435926" grpId="0"/>
      <p:bldP spid="172316003" grpId="0" animBg="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74568824" name="Title 1"/>
          <p:cNvSpPr>
            <a:spLocks noGrp="1"/>
          </p:cNvSpPr>
          <p:nvPr>
            <p:ph type="title"/>
          </p:nvPr>
        </p:nvSpPr>
        <p:spPr bwMode="auto">
          <a:xfrm>
            <a:off x="457200" y="204786"/>
            <a:ext cx="3008313" cy="871537"/>
          </a:xfrm>
        </p:spPr>
        <p:txBody>
          <a:bodyPr anchor="b"/>
          <a:lstStyle>
            <a:lvl1pPr algn="l">
              <a:defRPr sz="2000" b="1"/>
            </a:lvl1pPr>
          </a:lstStyle>
          <a:p>
            <a:pPr>
              <a:defRPr/>
            </a:pPr>
            <a:endParaRPr/>
          </a:p>
        </p:txBody>
      </p:sp>
      <p:sp>
        <p:nvSpPr>
          <p:cNvPr id="1487669682" name="Content Placeholder 2"/>
          <p:cNvSpPr>
            <a:spLocks noGrp="1"/>
          </p:cNvSpPr>
          <p:nvPr>
            <p:ph idx="1"/>
          </p:nvPr>
        </p:nvSpPr>
        <p:spPr bwMode="auto">
          <a:xfrm>
            <a:off x="3575049" y="204787"/>
            <a:ext cx="5111749"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endParaRPr/>
          </a:p>
        </p:txBody>
      </p:sp>
      <p:sp>
        <p:nvSpPr>
          <p:cNvPr id="1819305779" name="Text Placeholder 3"/>
          <p:cNvSpPr>
            <a:spLocks noGrp="1"/>
          </p:cNvSpPr>
          <p:nvPr>
            <p:ph type="body" sz="half" idx="2"/>
          </p:nvPr>
        </p:nvSpPr>
        <p:spPr bwMode="auto">
          <a:xfrm>
            <a:off x="457200" y="1076325"/>
            <a:ext cx="3008313" cy="3518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endParaRPr/>
          </a:p>
        </p:txBody>
      </p:sp>
      <p:sp>
        <p:nvSpPr>
          <p:cNvPr id="1463422399" name="Footer Placeholder 5"/>
          <p:cNvSpPr>
            <a:spLocks noGrp="1"/>
          </p:cNvSpPr>
          <p:nvPr>
            <p:ph type="ftr" sz="quarter" idx="11"/>
          </p:nvPr>
        </p:nvSpPr>
        <p:spPr bwMode="auto"/>
        <p:txBody>
          <a:bodyPr/>
          <a:lstStyle/>
          <a:p>
            <a:pPr>
              <a:defRPr/>
            </a:pPr>
            <a:r>
              <a:rPr/>
              <a:t>2023 - 2024 - 't Saam webshop - Benjamin Migom</a:t>
            </a:r>
            <a:endParaRPr/>
          </a:p>
        </p:txBody>
      </p:sp>
      <p:sp>
        <p:nvSpPr>
          <p:cNvPr id="1507855022" name="Slide Number Placeholder 6"/>
          <p:cNvSpPr>
            <a:spLocks noGrp="1"/>
          </p:cNvSpPr>
          <p:nvPr>
            <p:ph type="sldNum" sz="quarter" idx="12"/>
          </p:nvPr>
        </p:nvSpPr>
        <p:spPr bwMode="auto"/>
        <p:txBody>
          <a:bodyPr/>
          <a:lstStyle/>
          <a:p>
            <a:pPr>
              <a:defRPr/>
            </a:pPr>
            <a:fld id="{DD9C486B-507C-9040-3D10-642750EA6122}"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6628623" name="Rectangle 22"/>
          <p:cNvSpPr/>
          <p:nvPr/>
        </p:nvSpPr>
        <p:spPr bwMode="auto">
          <a:xfrm flipH="0" flipV="0">
            <a:off x="0" y="0"/>
            <a:ext cx="3706422" cy="5143500"/>
          </a:xfrm>
          <a:prstGeom prst="rect">
            <a:avLst/>
          </a:prstGeom>
          <a:solidFill>
            <a:srgbClr val="FAA7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2079099062" name="TextBox 4"/>
          <p:cNvSpPr txBox="1"/>
          <p:nvPr/>
        </p:nvSpPr>
        <p:spPr bwMode="auto">
          <a:xfrm flipH="0" flipV="0">
            <a:off x="596733" y="2962702"/>
            <a:ext cx="3804296" cy="1371960"/>
          </a:xfrm>
          <a:prstGeom prst="rect">
            <a:avLst/>
          </a:prstGeom>
          <a:noFill/>
        </p:spPr>
        <p:txBody>
          <a:bodyPr wrap="square" rtlCol="0">
            <a:spAutoFit/>
          </a:bodyPr>
          <a:lstStyle/>
          <a:p>
            <a:pPr>
              <a:defRPr/>
            </a:pPr>
            <a:r>
              <a:rPr lang="nl-NL" sz="2800" b="1">
                <a:solidFill>
                  <a:schemeClr val="bg1"/>
                </a:solidFill>
                <a:latin typeface="Bebas Neue Regular"/>
                <a:cs typeface="Bebas Neue Regular"/>
              </a:rPr>
              <a:t>WIE </a:t>
            </a:r>
            <a:br>
              <a:rPr lang="nl-NL" sz="2800" b="1">
                <a:solidFill>
                  <a:schemeClr val="bg1"/>
                </a:solidFill>
                <a:latin typeface="Bebas Neue Regular"/>
                <a:cs typeface="Bebas Neue Regular"/>
              </a:rPr>
            </a:br>
            <a:r>
              <a:rPr lang="nl-NL" sz="2800" b="1">
                <a:solidFill>
                  <a:schemeClr val="bg1"/>
                </a:solidFill>
                <a:latin typeface="Bebas Neue Regular"/>
                <a:cs typeface="Bebas Neue Regular"/>
              </a:rPr>
              <a:t>BEN </a:t>
            </a:r>
            <a:br>
              <a:rPr lang="nl-NL" sz="2800" b="1">
                <a:solidFill>
                  <a:schemeClr val="bg1"/>
                </a:solidFill>
                <a:latin typeface="Bebas Neue Regular"/>
                <a:cs typeface="Bebas Neue Regular"/>
              </a:rPr>
            </a:br>
            <a:r>
              <a:rPr lang="nl-NL" sz="2800" b="1">
                <a:solidFill>
                  <a:schemeClr val="bg1"/>
                </a:solidFill>
                <a:latin typeface="Bebas Neue Regular"/>
                <a:cs typeface="Bebas Neue Regular"/>
              </a:rPr>
              <a:t>IK</a:t>
            </a:r>
            <a:endParaRPr sz="4800" b="1">
              <a:solidFill>
                <a:schemeClr val="bg1"/>
              </a:solidFill>
              <a:latin typeface="Bebas Neue Regular"/>
              <a:cs typeface="Bebas Neue Regular"/>
            </a:endParaRPr>
          </a:p>
        </p:txBody>
      </p:sp>
      <p:sp>
        <p:nvSpPr>
          <p:cNvPr id="1831437691" name="AutoShape 5"/>
          <p:cNvSpPr>
            <a:spLocks noChangeArrowheads="1" noChangeAspect="1" noTextEdit="1"/>
          </p:cNvSpPr>
          <p:nvPr/>
        </p:nvSpPr>
        <p:spPr bwMode="auto">
          <a:xfrm>
            <a:off x="3805717" y="661630"/>
            <a:ext cx="595312" cy="1130299"/>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856010228" name="Rectangle 21"/>
          <p:cNvSpPr/>
          <p:nvPr/>
        </p:nvSpPr>
        <p:spPr bwMode="auto">
          <a:xfrm flipV="1">
            <a:off x="613985" y="4571998"/>
            <a:ext cx="1030428" cy="457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1006399814" name="TextBox 10"/>
          <p:cNvSpPr txBox="1"/>
          <p:nvPr/>
        </p:nvSpPr>
        <p:spPr bwMode="auto">
          <a:xfrm>
            <a:off x="4103374" y="463330"/>
            <a:ext cx="2214333" cy="396599"/>
          </a:xfrm>
          <a:prstGeom prst="rect">
            <a:avLst/>
          </a:prstGeom>
          <a:noFill/>
        </p:spPr>
        <p:txBody>
          <a:bodyPr wrap="square" rtlCol="0">
            <a:spAutoFit/>
          </a:bodyPr>
          <a:lstStyle/>
          <a:p>
            <a:pPr>
              <a:defRPr/>
            </a:pPr>
            <a:r>
              <a:rPr lang="nl-NL" sz="2000">
                <a:latin typeface="Bebas Neue Regular"/>
                <a:cs typeface="Bebas Neue Regular"/>
              </a:rPr>
              <a:t>Benjamin Migom</a:t>
            </a:r>
            <a:endParaRPr sz="2000">
              <a:latin typeface="Bebas Neue Regular"/>
              <a:cs typeface="Bebas Neue Regular"/>
            </a:endParaRPr>
          </a:p>
        </p:txBody>
      </p:sp>
      <p:sp>
        <p:nvSpPr>
          <p:cNvPr id="748186891" name="TextBox 1"/>
          <p:cNvSpPr txBox="1"/>
          <p:nvPr/>
        </p:nvSpPr>
        <p:spPr bwMode="auto">
          <a:xfrm flipH="0" flipV="0">
            <a:off x="4103374" y="1226780"/>
            <a:ext cx="4745424" cy="3566519"/>
          </a:xfrm>
          <a:prstGeom prst="rect">
            <a:avLst/>
          </a:prstGeom>
          <a:noFill/>
        </p:spPr>
        <p:txBody>
          <a:bodyPr wrap="square" rtlCol="0">
            <a:spAutoFit/>
          </a:bodyPr>
          <a:lstStyle/>
          <a:p>
            <a:pPr>
              <a:defRPr/>
            </a:pPr>
            <a:r>
              <a:rPr lang="nl-NL" sz="1400" b="0" i="0" u="none" strike="noStrike" cap="none" spc="0">
                <a:solidFill>
                  <a:schemeClr val="tx1"/>
                </a:solidFill>
                <a:latin typeface="Calibri"/>
                <a:ea typeface="Calibri"/>
                <a:cs typeface="Calibri"/>
              </a:rPr>
              <a:t>Mijn naam is Benjamin Migom. Na enkele jaren in de verkoop te hebben gewerkt, heb ik besloten mijn droom om developer te worden te verwezenlijken en me ingeschreven voor deze cursus.</a:t>
            </a:r>
            <a:endParaRPr sz="1400" b="0" i="0" u="none" strike="noStrike" cap="none" spc="0">
              <a:solidFill>
                <a:schemeClr val="tx1"/>
              </a:solidFill>
              <a:latin typeface="Calibri"/>
              <a:cs typeface="Calibri"/>
            </a:endParaRPr>
          </a:p>
          <a:p>
            <a:pPr>
              <a:defRPr/>
            </a:pPr>
            <a:endParaRPr sz="1400" b="0" i="0" u="none" strike="noStrike" cap="none" spc="0">
              <a:solidFill>
                <a:schemeClr val="tx1"/>
              </a:solidFill>
              <a:latin typeface="Calibri"/>
              <a:cs typeface="Calibri"/>
            </a:endParaRPr>
          </a:p>
          <a:p>
            <a:pPr algn="just">
              <a:defRPr/>
            </a:pPr>
            <a:r>
              <a:rPr lang="nl-NL" sz="1400" b="0" i="0" u="none" strike="noStrike" cap="none" spc="0">
                <a:solidFill>
                  <a:schemeClr val="tx1"/>
                </a:solidFill>
                <a:latin typeface="Calibri"/>
                <a:ea typeface="Calibri"/>
                <a:cs typeface="Calibri"/>
              </a:rPr>
              <a:t>Voor mijn eindproef heb ik via mijn stage de kans gekregen om de nieuwe webshop te ontwerpen voor scholengroep ’t Saam in Diksmuide. Tijdens mijn stage ben ik hier met veel enthousiasme aan begonnen. </a:t>
            </a:r>
            <a:endParaRPr sz="1400" b="0" i="0" u="none" strike="noStrike" cap="none" spc="0">
              <a:solidFill>
                <a:schemeClr val="tx1"/>
              </a:solidFill>
              <a:latin typeface="Calibri"/>
              <a:ea typeface="Calibri"/>
              <a:cs typeface="Calibri"/>
            </a:endParaRPr>
          </a:p>
          <a:p>
            <a:pPr algn="just">
              <a:defRPr/>
            </a:pPr>
            <a:endParaRPr sz="1400" b="0" i="0" u="none" strike="noStrike" cap="none" spc="0">
              <a:solidFill>
                <a:schemeClr val="tx1"/>
              </a:solidFill>
              <a:latin typeface="Calibri"/>
              <a:ea typeface="Calibri"/>
              <a:cs typeface="Calibri"/>
            </a:endParaRPr>
          </a:p>
          <a:p>
            <a:pPr algn="just">
              <a:defRPr/>
            </a:pPr>
            <a:r>
              <a:rPr lang="nl-NL" sz="1400" b="0" i="0" u="none" strike="noStrike" cap="none" spc="0">
                <a:solidFill>
                  <a:schemeClr val="tx1"/>
                </a:solidFill>
                <a:latin typeface="Calibri"/>
                <a:ea typeface="Calibri"/>
                <a:cs typeface="Calibri"/>
              </a:rPr>
              <a:t>Het project is opgemaakt met Laravel, Livewire componenten, Tailwind CSS en JavaScript.</a:t>
            </a:r>
            <a:endParaRPr sz="1400" b="0" i="0" u="none" strike="noStrike" cap="none" spc="0">
              <a:solidFill>
                <a:schemeClr val="tx1"/>
              </a:solidFill>
              <a:latin typeface="Calibri"/>
              <a:ea typeface="Calibri"/>
              <a:cs typeface="Calibri"/>
            </a:endParaRPr>
          </a:p>
          <a:p>
            <a:pPr algn="just">
              <a:defRPr/>
            </a:pPr>
            <a:endParaRPr sz="1400"/>
          </a:p>
          <a:p>
            <a:pPr algn="just">
              <a:defRPr/>
            </a:pPr>
            <a:r>
              <a:rPr lang="nl-NL" sz="1400" b="0" i="0" u="none" strike="noStrike" cap="none" spc="0">
                <a:solidFill>
                  <a:schemeClr val="tx1"/>
                </a:solidFill>
                <a:latin typeface="Calibri"/>
                <a:ea typeface="Calibri"/>
                <a:cs typeface="Calibri"/>
              </a:rPr>
              <a:t>Ik ben zeer tevreden met wat ik vandaag kan presenteren en dank jullie alvast voor de tijd en aandacht die jullie mij geven.</a:t>
            </a:r>
            <a:endParaRPr sz="1400" b="0" i="0" u="none" strike="noStrike" cap="none" spc="0">
              <a:solidFill>
                <a:schemeClr val="tx1"/>
              </a:solidFill>
              <a:latin typeface="Calibri"/>
              <a:ea typeface="Calibri"/>
              <a:cs typeface="Calibri"/>
            </a:endParaRPr>
          </a:p>
          <a:p>
            <a:pPr>
              <a:defRPr/>
            </a:pPr>
            <a:endParaRPr/>
          </a:p>
        </p:txBody>
      </p:sp>
      <p:sp>
        <p:nvSpPr>
          <p:cNvPr id="481269364" name="Slide Number Placeholder 6"/>
          <p:cNvSpPr>
            <a:spLocks noGrp="1"/>
          </p:cNvSpPr>
          <p:nvPr>
            <p:ph type="sldNum" sz="quarter" idx="12"/>
          </p:nvPr>
        </p:nvSpPr>
        <p:spPr bwMode="auto"/>
        <p:txBody>
          <a:bodyPr/>
          <a:lstStyle/>
          <a:p>
            <a:pPr>
              <a:defRPr/>
            </a:pPr>
            <a:fld id="{953F7C42-A6FF-766F-E1E9-AD308F8D7F9D}" type="slidenum">
              <a:rPr lang="en-US"/>
              <a:t/>
            </a:fld>
            <a:endParaRPr/>
          </a:p>
        </p:txBody>
      </p:sp>
      <p:sp>
        <p:nvSpPr>
          <p:cNvPr id="668390339" name="Footer Placeholder 5"/>
          <p:cNvSpPr>
            <a:spLocks noGrp="1"/>
          </p:cNvSpPr>
          <p:nvPr>
            <p:ph type="ftr" sz="quarter" idx="11"/>
          </p:nvPr>
        </p:nvSpPr>
        <p:spPr bwMode="auto"/>
        <p:txBody>
          <a:bodyPr/>
          <a:lstStyle/>
          <a:p>
            <a:pPr>
              <a:defRPr/>
            </a:pPr>
            <a:r>
              <a:rPr/>
              <a:t>2023 - 2024 - 't Saam webshop - Benjamin Migom</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22" fill="hold">
                            <p:stCondLst>
                              <p:cond delay="0"/>
                            </p:stCondLst>
                            <p:childTnLst>
                              <p:par>
                                <p:cTn id="23" presetID="22" presetClass="entr" presetSubtype="8" fill="hold" grpId="0" nodeType="afterEffect">
                                  <p:stCondLst>
                                    <p:cond delay="500"/>
                                  </p:stCondLst>
                                  <p:childTnLst>
                                    <p:set>
                                      <p:cBhvr>
                                        <p:cTn id="25" dur="1" fill="hold">
                                          <p:stCondLst>
                                            <p:cond delay="0"/>
                                          </p:stCondLst>
                                        </p:cTn>
                                        <p:tgtEl>
                                          <p:spTgt spid="2079099062"/>
                                        </p:tgtEl>
                                        <p:attrNameLst>
                                          <p:attrName>style.visibility</p:attrName>
                                        </p:attrNameLst>
                                      </p:cBhvr>
                                      <p:to>
                                        <p:strVal val="visible"/>
                                      </p:to>
                                    </p:set>
                                    <p:animEffect transition="in" filter="wipe(left)">
                                      <p:cBhvr>
                                        <p:cTn id="24" dur="500"/>
                                        <p:tgtEl>
                                          <p:spTgt spid="2079099062"/>
                                        </p:tgtEl>
                                      </p:cBhvr>
                                    </p:animEffect>
                                  </p:childTnLst>
                                </p:cTn>
                              </p:par>
                            </p:childTnLst>
                          </p:cTn>
                        </p:par>
                        <p:par>
                          <p:cTn id="15" fill="hold">
                            <p:stCondLst>
                              <p:cond delay="0"/>
                            </p:stCondLst>
                            <p:childTnLst>
                              <p:par>
                                <p:cTn id="19" presetID="10" presetClass="entr" presetSubtype="0" fill="hold" grpId="0" nodeType="afterEffect">
                                  <p:stCondLst>
                                    <p:cond delay="1000"/>
                                  </p:stCondLst>
                                  <p:childTnLst>
                                    <p:set>
                                      <p:cBhvr>
                                        <p:cTn id="21" dur="1" fill="hold">
                                          <p:stCondLst>
                                            <p:cond delay="0"/>
                                          </p:stCondLst>
                                        </p:cTn>
                                        <p:tgtEl>
                                          <p:spTgt spid="1006399814"/>
                                        </p:tgtEl>
                                        <p:attrNameLst>
                                          <p:attrName>style.visibility</p:attrName>
                                        </p:attrNameLst>
                                      </p:cBhvr>
                                      <p:to>
                                        <p:strVal val="visible"/>
                                      </p:to>
                                    </p:set>
                                    <p:animEffect transition="in" filter="fade">
                                      <p:cBhvr>
                                        <p:cTn id="20" dur="500"/>
                                        <p:tgtEl>
                                          <p:spTgt spid="1006399814"/>
                                        </p:tgtEl>
                                      </p:cBhvr>
                                    </p:animEffect>
                                  </p:childTnLst>
                                </p:cTn>
                              </p:par>
                            </p:childTnLst>
                          </p:cTn>
                        </p:par>
                        <p:par>
                          <p:cTn id="8" fill="hold">
                            <p:stCondLst>
                              <p:cond delay="0"/>
                            </p:stCondLst>
                            <p:childTnLst>
                              <p:par>
                                <p:cTn id="9" presetID="10" presetClass="entr" presetSubtype="0" fill="hold" grpId="0" nodeType="withEffect">
                                  <p:stCondLst>
                                    <p:cond delay="1500"/>
                                  </p:stCondLst>
                                  <p:childTnLst>
                                    <p:set>
                                      <p:cBhvr>
                                        <p:cTn id="11" dur="1" fill="hold">
                                          <p:stCondLst>
                                            <p:cond delay="0"/>
                                          </p:stCondLst>
                                        </p:cTn>
                                        <p:tgtEl>
                                          <p:spTgt spid="748186891"/>
                                        </p:tgtEl>
                                        <p:attrNameLst>
                                          <p:attrName>style.visibility</p:attrName>
                                        </p:attrNameLst>
                                      </p:cBhvr>
                                      <p:to>
                                        <p:strVal val="visible"/>
                                      </p:to>
                                    </p:set>
                                    <p:animEffect transition="in" filter="fade">
                                      <p:cBhvr>
                                        <p:cTn id="10" dur="500"/>
                                        <p:tgtEl>
                                          <p:spTgt spid="748186891"/>
                                        </p:tgtEl>
                                      </p:cBhvr>
                                    </p:animEffect>
                                  </p:childTnLst>
                                </p:cTn>
                              </p:par>
                            </p:childTnLst>
                          </p:cTn>
                        </p:par>
                        <p:par>
                          <p:cTn id="4" fill="hold">
                            <p:stCondLst>
                              <p:cond delay="0"/>
                            </p:stCondLst>
                            <p:childTnLst>
                              <p:par>
                                <p:cTn id="5" presetID="22" presetClass="entr" presetSubtype="8" fill="hold" grpId="0" nodeType="afterEffect">
                                  <p:stCondLst>
                                    <p:cond delay="2000"/>
                                  </p:stCondLst>
                                  <p:childTnLst>
                                    <p:set>
                                      <p:cBhvr>
                                        <p:cTn id="7" dur="1" fill="hold">
                                          <p:stCondLst>
                                            <p:cond delay="0"/>
                                          </p:stCondLst>
                                        </p:cTn>
                                        <p:tgtEl>
                                          <p:spTgt spid="856010228"/>
                                        </p:tgtEl>
                                        <p:attrNameLst>
                                          <p:attrName>style.visibility</p:attrName>
                                        </p:attrNameLst>
                                      </p:cBhvr>
                                      <p:to>
                                        <p:strVal val="visible"/>
                                      </p:to>
                                    </p:set>
                                    <p:animEffect transition="in" filter="wipe(left)">
                                      <p:cBhvr>
                                        <p:cTn id="6" dur="500"/>
                                        <p:tgtEl>
                                          <p:spTgt spid="856010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099062" grpId="0"/>
      <p:bldP spid="856010228" grpId="0" animBg="1"/>
      <p:bldP spid="1006399814" grpId="0"/>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71096233" name="Title 1"/>
          <p:cNvSpPr>
            <a:spLocks noGrp="1"/>
          </p:cNvSpPr>
          <p:nvPr>
            <p:ph type="title"/>
          </p:nvPr>
        </p:nvSpPr>
        <p:spPr bwMode="auto">
          <a:xfrm>
            <a:off x="457200" y="204786"/>
            <a:ext cx="3008313" cy="871537"/>
          </a:xfrm>
        </p:spPr>
        <p:txBody>
          <a:bodyPr anchor="b"/>
          <a:lstStyle>
            <a:lvl1pPr algn="l">
              <a:defRPr sz="2000" b="1"/>
            </a:lvl1pPr>
          </a:lstStyle>
          <a:p>
            <a:pPr>
              <a:defRPr/>
            </a:pPr>
            <a:endParaRPr/>
          </a:p>
        </p:txBody>
      </p:sp>
      <p:sp>
        <p:nvSpPr>
          <p:cNvPr id="1600712958" name="Content Placeholder 2"/>
          <p:cNvSpPr>
            <a:spLocks noGrp="1"/>
          </p:cNvSpPr>
          <p:nvPr>
            <p:ph idx="1"/>
          </p:nvPr>
        </p:nvSpPr>
        <p:spPr bwMode="auto">
          <a:xfrm>
            <a:off x="3575049" y="204787"/>
            <a:ext cx="5111749"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endParaRPr/>
          </a:p>
        </p:txBody>
      </p:sp>
      <p:sp>
        <p:nvSpPr>
          <p:cNvPr id="1700960153" name="Text Placeholder 3"/>
          <p:cNvSpPr>
            <a:spLocks noGrp="1"/>
          </p:cNvSpPr>
          <p:nvPr>
            <p:ph type="body" sz="half" idx="2"/>
          </p:nvPr>
        </p:nvSpPr>
        <p:spPr bwMode="auto">
          <a:xfrm>
            <a:off x="457200" y="1076325"/>
            <a:ext cx="3008313" cy="3518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endParaRPr/>
          </a:p>
        </p:txBody>
      </p:sp>
      <p:sp>
        <p:nvSpPr>
          <p:cNvPr id="1733122042" name="Footer Placeholder 5"/>
          <p:cNvSpPr>
            <a:spLocks noGrp="1"/>
          </p:cNvSpPr>
          <p:nvPr>
            <p:ph type="ftr" sz="quarter" idx="11"/>
          </p:nvPr>
        </p:nvSpPr>
        <p:spPr bwMode="auto"/>
        <p:txBody>
          <a:bodyPr/>
          <a:lstStyle/>
          <a:p>
            <a:pPr>
              <a:defRPr/>
            </a:pPr>
            <a:r>
              <a:rPr/>
              <a:t>2023 - 2024 - 't Saam webshop - Benjamin Migom</a:t>
            </a:r>
            <a:endParaRPr/>
          </a:p>
        </p:txBody>
      </p:sp>
      <p:sp>
        <p:nvSpPr>
          <p:cNvPr id="1538961945" name="Slide Number Placeholder 6"/>
          <p:cNvSpPr>
            <a:spLocks noGrp="1"/>
          </p:cNvSpPr>
          <p:nvPr>
            <p:ph type="sldNum" sz="quarter" idx="12"/>
          </p:nvPr>
        </p:nvSpPr>
        <p:spPr bwMode="auto"/>
        <p:txBody>
          <a:bodyPr/>
          <a:lstStyle/>
          <a:p>
            <a:pPr>
              <a:defRPr/>
            </a:pPr>
            <a:fld id="{55D78633-F7D6-3A3C-0F1E-EF89AAE0DA4C}"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8513209" name="Rectangle 22"/>
          <p:cNvSpPr/>
          <p:nvPr/>
        </p:nvSpPr>
        <p:spPr bwMode="auto">
          <a:xfrm flipH="0" flipV="0">
            <a:off x="0" y="0"/>
            <a:ext cx="3706422" cy="5143500"/>
          </a:xfrm>
          <a:prstGeom prst="rect">
            <a:avLst/>
          </a:prstGeom>
          <a:solidFill>
            <a:srgbClr val="FAA7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1761176225" name="TextBox 4"/>
          <p:cNvSpPr txBox="1"/>
          <p:nvPr/>
        </p:nvSpPr>
        <p:spPr bwMode="auto">
          <a:xfrm flipH="0" flipV="0">
            <a:off x="594933" y="3922822"/>
            <a:ext cx="3806096" cy="518519"/>
          </a:xfrm>
          <a:prstGeom prst="rect">
            <a:avLst/>
          </a:prstGeom>
          <a:noFill/>
        </p:spPr>
        <p:txBody>
          <a:bodyPr wrap="square" rtlCol="0">
            <a:spAutoFit/>
          </a:bodyPr>
          <a:lstStyle/>
          <a:p>
            <a:pPr>
              <a:defRPr/>
            </a:pPr>
            <a:r>
              <a:rPr lang="nl-NL" sz="2800" b="1">
                <a:solidFill>
                  <a:schemeClr val="bg1"/>
                </a:solidFill>
                <a:latin typeface="Bebas Neue Regular"/>
                <a:cs typeface="Bebas Neue Regular"/>
              </a:rPr>
              <a:t>SCOPE</a:t>
            </a:r>
            <a:endParaRPr sz="4800" b="1">
              <a:solidFill>
                <a:schemeClr val="bg1"/>
              </a:solidFill>
              <a:latin typeface="Bebas Neue Regular"/>
              <a:cs typeface="Bebas Neue Regular"/>
            </a:endParaRPr>
          </a:p>
        </p:txBody>
      </p:sp>
      <p:sp>
        <p:nvSpPr>
          <p:cNvPr id="1338166109" name="AutoShape 5"/>
          <p:cNvSpPr>
            <a:spLocks noChangeArrowheads="1" noChangeAspect="1" noTextEdit="1"/>
          </p:cNvSpPr>
          <p:nvPr/>
        </p:nvSpPr>
        <p:spPr bwMode="auto">
          <a:xfrm>
            <a:off x="3805717" y="661630"/>
            <a:ext cx="595312" cy="1130299"/>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753210964" name="Rectangle 21"/>
          <p:cNvSpPr/>
          <p:nvPr/>
        </p:nvSpPr>
        <p:spPr bwMode="auto">
          <a:xfrm flipV="1">
            <a:off x="613985" y="4571998"/>
            <a:ext cx="1030428" cy="457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325109316" name="TextBox 10"/>
          <p:cNvSpPr txBox="1"/>
          <p:nvPr/>
        </p:nvSpPr>
        <p:spPr bwMode="auto">
          <a:xfrm>
            <a:off x="4103374" y="830180"/>
            <a:ext cx="2214693" cy="396599"/>
          </a:xfrm>
          <a:prstGeom prst="rect">
            <a:avLst/>
          </a:prstGeom>
          <a:noFill/>
        </p:spPr>
        <p:txBody>
          <a:bodyPr wrap="square" rtlCol="0">
            <a:spAutoFit/>
          </a:bodyPr>
          <a:lstStyle/>
          <a:p>
            <a:pPr>
              <a:defRPr/>
            </a:pPr>
            <a:endParaRPr sz="2000">
              <a:latin typeface="Bebas Neue Regular"/>
              <a:cs typeface="Bebas Neue Regular"/>
            </a:endParaRPr>
          </a:p>
        </p:txBody>
      </p:sp>
      <p:sp>
        <p:nvSpPr>
          <p:cNvPr id="1008619257" name="TextBox 1"/>
          <p:cNvSpPr txBox="1"/>
          <p:nvPr/>
        </p:nvSpPr>
        <p:spPr bwMode="auto">
          <a:xfrm flipH="0" flipV="0">
            <a:off x="4033524" y="525380"/>
            <a:ext cx="4858465" cy="4237079"/>
          </a:xfrm>
          <a:prstGeom prst="rect">
            <a:avLst/>
          </a:prstGeom>
          <a:noFill/>
        </p:spPr>
        <p:txBody>
          <a:bodyPr wrap="square" rtlCol="0">
            <a:spAutoFit/>
          </a:bodyPr>
          <a:lstStyle/>
          <a:p>
            <a:pPr algn="just">
              <a:defRPr/>
            </a:pPr>
            <a:r>
              <a:rPr lang="nl-NL" sz="1200" b="0" i="0" u="none" strike="noStrike" cap="none" spc="0">
                <a:solidFill>
                  <a:schemeClr val="tx1"/>
                </a:solidFill>
                <a:latin typeface="Calibri"/>
                <a:ea typeface="Calibri"/>
                <a:cs typeface="Calibri"/>
              </a:rPr>
              <a:t>Dit project heeft als doel een uitgebreide, gebruiksvriendelijke en veilige webapplicatie te bieden voor zowel ouders als beheerders van 't Saam. Door gebruik te maken van moderne webtechnologieën en best practices, zal de applicatie zowel functioneel als betrouwbaar zijn, en een naadloze ervaring bieden voor alle gebruikers.</a:t>
            </a:r>
            <a:endParaRPr lang="nl-NL" sz="1400"/>
          </a:p>
          <a:p>
            <a:pPr algn="just">
              <a:defRPr/>
            </a:pPr>
            <a:endParaRPr sz="1400"/>
          </a:p>
          <a:p>
            <a:pPr algn="just">
              <a:defRPr/>
            </a:pPr>
            <a:r>
              <a:rPr lang="nl-NL" sz="1400" b="0" i="0" u="none" strike="noStrike" cap="none" spc="0">
                <a:solidFill>
                  <a:schemeClr val="tx1"/>
                </a:solidFill>
                <a:latin typeface="Calibri"/>
                <a:ea typeface="Calibri"/>
                <a:cs typeface="Calibri"/>
              </a:rPr>
              <a:t>DOELSTELLINGEN:</a:t>
            </a:r>
            <a:endParaRPr sz="1200" b="0" i="0" u="none" strike="noStrike" cap="none" spc="0">
              <a:solidFill>
                <a:schemeClr val="tx1"/>
              </a:solidFill>
              <a:latin typeface="Calibri"/>
              <a:cs typeface="Calibri"/>
            </a:endParaRPr>
          </a:p>
          <a:p>
            <a:pPr marL="239821" indent="-239821" algn="just">
              <a:buFont typeface="Arial"/>
              <a:buChar char="–"/>
              <a:defRPr/>
            </a:pPr>
            <a:r>
              <a:rPr lang="en-US" sz="1200" b="0" i="0" u="none" strike="noStrike" cap="none" spc="0">
                <a:solidFill>
                  <a:schemeClr val="tx1"/>
                </a:solidFill>
                <a:latin typeface="Calibri"/>
                <a:ea typeface="Calibri"/>
                <a:cs typeface="Calibri"/>
              </a:rPr>
              <a:t>Een gebruiksvriendelijke interface bieden voor ouders om producten te kopen voor hun kinderen.</a:t>
            </a:r>
            <a:endParaRPr sz="1200" b="0" i="0" u="none" strike="noStrike" cap="none" spc="0">
              <a:solidFill>
                <a:schemeClr val="tx1"/>
              </a:solidFill>
              <a:latin typeface="Calibri"/>
              <a:cs typeface="Calibri"/>
            </a:endParaRPr>
          </a:p>
          <a:p>
            <a:pPr marL="239821" indent="-239821" algn="just">
              <a:buFont typeface="Arial"/>
              <a:buChar char="–"/>
              <a:defRPr/>
            </a:pPr>
            <a:r>
              <a:rPr lang="en-US" sz="1200" b="0" i="0" u="none" strike="noStrike" cap="none" spc="0">
                <a:solidFill>
                  <a:schemeClr val="tx1"/>
                </a:solidFill>
                <a:latin typeface="Calibri"/>
                <a:ea typeface="Calibri"/>
                <a:cs typeface="Calibri"/>
              </a:rPr>
              <a:t>Een beheerportaal bieden voor beheerders om producten, gebruikers, rollen, en bestellingen te beheren.</a:t>
            </a:r>
            <a:endParaRPr sz="1200" b="0" i="0" u="none" strike="noStrike" cap="none" spc="0">
              <a:solidFill>
                <a:schemeClr val="tx1"/>
              </a:solidFill>
              <a:latin typeface="Calibri"/>
              <a:cs typeface="Calibri"/>
            </a:endParaRPr>
          </a:p>
          <a:p>
            <a:pPr marL="239821" indent="-239821" algn="just">
              <a:buFont typeface="Arial"/>
              <a:buChar char="–"/>
              <a:defRPr/>
            </a:pPr>
            <a:r>
              <a:rPr lang="en-US" sz="1200" b="0" i="0" u="none" strike="noStrike" cap="none" spc="0">
                <a:solidFill>
                  <a:schemeClr val="tx1"/>
                </a:solidFill>
                <a:latin typeface="Calibri"/>
                <a:ea typeface="Calibri"/>
                <a:cs typeface="Calibri"/>
              </a:rPr>
              <a:t>Functionaliteiten bieden voor het toevoegen, bewerken, verwijderen en weergeven van gegevens.</a:t>
            </a:r>
            <a:endParaRPr sz="1200"/>
          </a:p>
          <a:p>
            <a:pPr algn="just">
              <a:defRPr/>
            </a:pPr>
            <a:endParaRPr sz="1400"/>
          </a:p>
          <a:p>
            <a:pPr algn="just">
              <a:defRPr/>
            </a:pPr>
            <a:r>
              <a:rPr lang="nl-NL" sz="1400"/>
              <a:t>SPECIFICATIES:</a:t>
            </a:r>
            <a:endParaRPr sz="1400"/>
          </a:p>
          <a:p>
            <a:pPr marL="217793" indent="-217793">
              <a:buFont typeface="Arial"/>
              <a:buChar char="–"/>
              <a:defRPr/>
            </a:pPr>
            <a:r>
              <a:rPr lang="nl-NL" sz="1200" b="0" i="0" u="none" strike="noStrike" cap="none" spc="0">
                <a:solidFill>
                  <a:schemeClr val="tx1"/>
                </a:solidFill>
                <a:latin typeface="Calibri"/>
                <a:ea typeface="Calibri"/>
                <a:cs typeface="Calibri"/>
              </a:rPr>
              <a:t>Front-end Framework: Tailwind CSS voor styling en responsive design.</a:t>
            </a:r>
            <a:endParaRPr sz="1200" b="0" i="0" u="none" strike="noStrike" cap="none" spc="0">
              <a:solidFill>
                <a:schemeClr val="tx1"/>
              </a:solidFill>
              <a:latin typeface="Calibri"/>
              <a:cs typeface="Calibri"/>
            </a:endParaRPr>
          </a:p>
          <a:p>
            <a:pPr marL="217793" indent="-217793">
              <a:buFont typeface="Arial"/>
              <a:buChar char="–"/>
              <a:defRPr/>
            </a:pPr>
            <a:r>
              <a:rPr lang="nl-NL" sz="1200" b="0" i="0" u="none" strike="noStrike" cap="none" spc="0">
                <a:solidFill>
                  <a:schemeClr val="tx1"/>
                </a:solidFill>
                <a:latin typeface="Calibri"/>
                <a:ea typeface="Calibri"/>
                <a:cs typeface="Calibri"/>
              </a:rPr>
              <a:t>Back-end Framework: Laravel met Livewire voor dynamische componenten.</a:t>
            </a:r>
            <a:endParaRPr sz="1200" b="0" i="0" u="none" strike="noStrike" cap="none" spc="0">
              <a:solidFill>
                <a:schemeClr val="tx1"/>
              </a:solidFill>
              <a:latin typeface="Calibri"/>
              <a:cs typeface="Calibri"/>
            </a:endParaRPr>
          </a:p>
          <a:p>
            <a:pPr marL="217793" indent="-217793">
              <a:buFont typeface="Arial"/>
              <a:buChar char="–"/>
              <a:defRPr/>
            </a:pPr>
            <a:r>
              <a:rPr lang="nl-NL" sz="1200" b="0" i="0" u="none" strike="noStrike" cap="none" spc="0">
                <a:solidFill>
                  <a:schemeClr val="tx1"/>
                </a:solidFill>
                <a:latin typeface="Calibri"/>
                <a:ea typeface="Calibri"/>
                <a:cs typeface="Calibri"/>
              </a:rPr>
              <a:t>Database: MySQL  voor het opslaan van gebruikers-, product-, en bestelgegevens.</a:t>
            </a:r>
            <a:endParaRPr sz="1200" b="0" i="0" u="none" strike="noStrike" cap="none" spc="0">
              <a:solidFill>
                <a:schemeClr val="tx1"/>
              </a:solidFill>
              <a:latin typeface="Calibri"/>
              <a:cs typeface="Calibri"/>
            </a:endParaRPr>
          </a:p>
          <a:p>
            <a:pPr marL="217793" indent="-217793" algn="just">
              <a:buFont typeface="Arial"/>
              <a:buChar char="–"/>
              <a:defRPr/>
            </a:pPr>
            <a:r>
              <a:rPr lang="nl-NL" sz="1200" b="0" i="0" u="none" strike="noStrike" cap="none" spc="0">
                <a:solidFill>
                  <a:schemeClr val="tx1"/>
                </a:solidFill>
                <a:latin typeface="Calibri"/>
                <a:ea typeface="Calibri"/>
                <a:cs typeface="Calibri"/>
              </a:rPr>
              <a:t>Beveiliging: Gebruik van Laravel’s ingebouwde beveiligingsfuncties zoals CSRF-bescherming, hashing van wachtwoorden en input validatie.</a:t>
            </a:r>
            <a:endParaRPr sz="1400"/>
          </a:p>
        </p:txBody>
      </p:sp>
      <p:sp>
        <p:nvSpPr>
          <p:cNvPr id="164810491" name="Slide Number Placeholder 6"/>
          <p:cNvSpPr>
            <a:spLocks noGrp="1"/>
          </p:cNvSpPr>
          <p:nvPr>
            <p:ph type="sldNum" sz="quarter" idx="12"/>
          </p:nvPr>
        </p:nvSpPr>
        <p:spPr bwMode="auto"/>
        <p:txBody>
          <a:bodyPr/>
          <a:lstStyle/>
          <a:p>
            <a:pPr>
              <a:defRPr/>
            </a:pPr>
            <a:fld id="{3CB12446-FDB7-65DE-79F6-1459D3C3420F}" type="slidenum">
              <a:rPr lang="en-US"/>
              <a:t/>
            </a:fld>
            <a:endParaRPr/>
          </a:p>
        </p:txBody>
      </p:sp>
      <p:sp>
        <p:nvSpPr>
          <p:cNvPr id="1249858815" name="Footer Placeholder 5"/>
          <p:cNvSpPr>
            <a:spLocks noGrp="1"/>
          </p:cNvSpPr>
          <p:nvPr>
            <p:ph type="ftr" sz="quarter" idx="11"/>
          </p:nvPr>
        </p:nvSpPr>
        <p:spPr bwMode="auto"/>
        <p:txBody>
          <a:bodyPr/>
          <a:lstStyle/>
          <a:p>
            <a:pPr>
              <a:defRPr/>
            </a:pPr>
            <a:r>
              <a:rPr/>
              <a:t>2023 - 2024 - 't Saam webshop - Benjamin Migom</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22" fill="hold">
                            <p:stCondLst>
                              <p:cond delay="0"/>
                            </p:stCondLst>
                            <p:childTnLst>
                              <p:par>
                                <p:cTn id="23" presetID="22" presetClass="entr" presetSubtype="8" fill="hold" grpId="0" nodeType="afterEffect">
                                  <p:stCondLst>
                                    <p:cond delay="500"/>
                                  </p:stCondLst>
                                  <p:childTnLst>
                                    <p:set>
                                      <p:cBhvr>
                                        <p:cTn id="25" dur="1" fill="hold">
                                          <p:stCondLst>
                                            <p:cond delay="0"/>
                                          </p:stCondLst>
                                        </p:cTn>
                                        <p:tgtEl>
                                          <p:spTgt spid="1761176225"/>
                                        </p:tgtEl>
                                        <p:attrNameLst>
                                          <p:attrName>style.visibility</p:attrName>
                                        </p:attrNameLst>
                                      </p:cBhvr>
                                      <p:to>
                                        <p:strVal val="visible"/>
                                      </p:to>
                                    </p:set>
                                    <p:animEffect transition="in" filter="wipe(left)">
                                      <p:cBhvr>
                                        <p:cTn id="24" dur="500"/>
                                        <p:tgtEl>
                                          <p:spTgt spid="1761176225"/>
                                        </p:tgtEl>
                                      </p:cBhvr>
                                    </p:animEffect>
                                  </p:childTnLst>
                                </p:cTn>
                              </p:par>
                            </p:childTnLst>
                          </p:cTn>
                        </p:par>
                        <p:par>
                          <p:cTn id="15" fill="hold">
                            <p:stCondLst>
                              <p:cond delay="0"/>
                            </p:stCondLst>
                            <p:childTnLst>
                              <p:par>
                                <p:cTn id="19" presetID="10" presetClass="entr" presetSubtype="0" fill="hold" grpId="0" nodeType="afterEffect">
                                  <p:stCondLst>
                                    <p:cond delay="1000"/>
                                  </p:stCondLst>
                                  <p:childTnLst>
                                    <p:set>
                                      <p:cBhvr>
                                        <p:cTn id="21" dur="1" fill="hold">
                                          <p:stCondLst>
                                            <p:cond delay="0"/>
                                          </p:stCondLst>
                                        </p:cTn>
                                        <p:tgtEl>
                                          <p:spTgt spid="325109316"/>
                                        </p:tgtEl>
                                        <p:attrNameLst>
                                          <p:attrName>style.visibility</p:attrName>
                                        </p:attrNameLst>
                                      </p:cBhvr>
                                      <p:to>
                                        <p:strVal val="visible"/>
                                      </p:to>
                                    </p:set>
                                    <p:animEffect transition="in" filter="fade">
                                      <p:cBhvr>
                                        <p:cTn id="20" dur="500"/>
                                        <p:tgtEl>
                                          <p:spTgt spid="325109316"/>
                                        </p:tgtEl>
                                      </p:cBhvr>
                                    </p:animEffect>
                                  </p:childTnLst>
                                </p:cTn>
                              </p:par>
                            </p:childTnLst>
                          </p:cTn>
                        </p:par>
                        <p:par>
                          <p:cTn id="8" fill="hold">
                            <p:stCondLst>
                              <p:cond delay="0"/>
                            </p:stCondLst>
                            <p:childTnLst>
                              <p:par>
                                <p:cTn id="9" presetID="10" presetClass="entr" presetSubtype="0" fill="hold" grpId="0" nodeType="withEffect">
                                  <p:stCondLst>
                                    <p:cond delay="1500"/>
                                  </p:stCondLst>
                                  <p:childTnLst>
                                    <p:set>
                                      <p:cBhvr>
                                        <p:cTn id="11" dur="1" fill="hold">
                                          <p:stCondLst>
                                            <p:cond delay="0"/>
                                          </p:stCondLst>
                                        </p:cTn>
                                        <p:tgtEl>
                                          <p:spTgt spid="1008619257"/>
                                        </p:tgtEl>
                                        <p:attrNameLst>
                                          <p:attrName>style.visibility</p:attrName>
                                        </p:attrNameLst>
                                      </p:cBhvr>
                                      <p:to>
                                        <p:strVal val="visible"/>
                                      </p:to>
                                    </p:set>
                                    <p:animEffect transition="in" filter="fade">
                                      <p:cBhvr>
                                        <p:cTn id="10" dur="500"/>
                                        <p:tgtEl>
                                          <p:spTgt spid="1008619257"/>
                                        </p:tgtEl>
                                      </p:cBhvr>
                                    </p:animEffect>
                                  </p:childTnLst>
                                </p:cTn>
                              </p:par>
                            </p:childTnLst>
                          </p:cTn>
                        </p:par>
                        <p:par>
                          <p:cTn id="4" fill="hold">
                            <p:stCondLst>
                              <p:cond delay="0"/>
                            </p:stCondLst>
                            <p:childTnLst>
                              <p:par>
                                <p:cTn id="5" presetID="22" presetClass="entr" presetSubtype="8" fill="hold" grpId="0" nodeType="afterEffect">
                                  <p:stCondLst>
                                    <p:cond delay="2000"/>
                                  </p:stCondLst>
                                  <p:childTnLst>
                                    <p:set>
                                      <p:cBhvr>
                                        <p:cTn id="7" dur="1" fill="hold">
                                          <p:stCondLst>
                                            <p:cond delay="0"/>
                                          </p:stCondLst>
                                        </p:cTn>
                                        <p:tgtEl>
                                          <p:spTgt spid="753210964"/>
                                        </p:tgtEl>
                                        <p:attrNameLst>
                                          <p:attrName>style.visibility</p:attrName>
                                        </p:attrNameLst>
                                      </p:cBhvr>
                                      <p:to>
                                        <p:strVal val="visible"/>
                                      </p:to>
                                    </p:set>
                                    <p:animEffect transition="in" filter="wipe(left)">
                                      <p:cBhvr>
                                        <p:cTn id="6" dur="500"/>
                                        <p:tgtEl>
                                          <p:spTgt spid="75321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176225" grpId="0"/>
      <p:bldP spid="753210964" grpId="0" animBg="1"/>
      <p:bldP spid="325109316" grpId="0"/>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25277709" name="Title 1"/>
          <p:cNvSpPr>
            <a:spLocks noGrp="1"/>
          </p:cNvSpPr>
          <p:nvPr>
            <p:ph type="title"/>
          </p:nvPr>
        </p:nvSpPr>
        <p:spPr bwMode="auto">
          <a:xfrm>
            <a:off x="457200" y="204786"/>
            <a:ext cx="3008313" cy="871537"/>
          </a:xfrm>
        </p:spPr>
        <p:txBody>
          <a:bodyPr anchor="b"/>
          <a:lstStyle>
            <a:lvl1pPr algn="l">
              <a:defRPr sz="2000" b="1"/>
            </a:lvl1pPr>
          </a:lstStyle>
          <a:p>
            <a:pPr>
              <a:defRPr/>
            </a:pPr>
            <a:endParaRPr/>
          </a:p>
        </p:txBody>
      </p:sp>
      <p:sp>
        <p:nvSpPr>
          <p:cNvPr id="140759253" name="Content Placeholder 2"/>
          <p:cNvSpPr>
            <a:spLocks noGrp="1"/>
          </p:cNvSpPr>
          <p:nvPr>
            <p:ph idx="1"/>
          </p:nvPr>
        </p:nvSpPr>
        <p:spPr bwMode="auto">
          <a:xfrm>
            <a:off x="3575049" y="204787"/>
            <a:ext cx="5111749"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endParaRPr/>
          </a:p>
        </p:txBody>
      </p:sp>
      <p:sp>
        <p:nvSpPr>
          <p:cNvPr id="1298925237" name="Text Placeholder 3"/>
          <p:cNvSpPr>
            <a:spLocks noGrp="1"/>
          </p:cNvSpPr>
          <p:nvPr>
            <p:ph type="body" sz="half" idx="2"/>
          </p:nvPr>
        </p:nvSpPr>
        <p:spPr bwMode="auto">
          <a:xfrm>
            <a:off x="457200" y="1076325"/>
            <a:ext cx="3008313" cy="3518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endParaRPr/>
          </a:p>
        </p:txBody>
      </p:sp>
      <p:sp>
        <p:nvSpPr>
          <p:cNvPr id="1518552415" name="Footer Placeholder 5"/>
          <p:cNvSpPr>
            <a:spLocks noGrp="1"/>
          </p:cNvSpPr>
          <p:nvPr>
            <p:ph type="ftr" sz="quarter" idx="11"/>
          </p:nvPr>
        </p:nvSpPr>
        <p:spPr bwMode="auto"/>
        <p:txBody>
          <a:bodyPr/>
          <a:lstStyle/>
          <a:p>
            <a:pPr>
              <a:defRPr/>
            </a:pPr>
            <a:r>
              <a:rPr/>
              <a:t>2023 - 2024 - 't Saam webshop - Benjamin Migom</a:t>
            </a:r>
            <a:endParaRPr/>
          </a:p>
        </p:txBody>
      </p:sp>
      <p:sp>
        <p:nvSpPr>
          <p:cNvPr id="2075178620" name="Slide Number Placeholder 6"/>
          <p:cNvSpPr>
            <a:spLocks noGrp="1"/>
          </p:cNvSpPr>
          <p:nvPr>
            <p:ph type="sldNum" sz="quarter" idx="12"/>
          </p:nvPr>
        </p:nvSpPr>
        <p:spPr bwMode="auto"/>
        <p:txBody>
          <a:bodyPr/>
          <a:lstStyle/>
          <a:p>
            <a:pPr>
              <a:defRPr/>
            </a:pPr>
            <a:fld id="{C634DEF6-D04E-3DEB-1D7B-74375670E22F}"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49461788" name="Rectangle 22"/>
          <p:cNvSpPr/>
          <p:nvPr/>
        </p:nvSpPr>
        <p:spPr bwMode="auto">
          <a:xfrm flipH="0" flipV="0">
            <a:off x="0" y="0"/>
            <a:ext cx="3706422" cy="5143500"/>
          </a:xfrm>
          <a:prstGeom prst="rect">
            <a:avLst/>
          </a:prstGeom>
          <a:solidFill>
            <a:srgbClr val="FAA7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1118625201" name="TextBox 4"/>
          <p:cNvSpPr txBox="1"/>
          <p:nvPr/>
        </p:nvSpPr>
        <p:spPr bwMode="auto">
          <a:xfrm flipH="0" flipV="0">
            <a:off x="593133" y="3779017"/>
            <a:ext cx="3807896" cy="518519"/>
          </a:xfrm>
          <a:prstGeom prst="rect">
            <a:avLst/>
          </a:prstGeom>
          <a:noFill/>
        </p:spPr>
        <p:txBody>
          <a:bodyPr wrap="square" rtlCol="0">
            <a:spAutoFit/>
          </a:bodyPr>
          <a:lstStyle/>
          <a:p>
            <a:pPr>
              <a:defRPr/>
            </a:pPr>
            <a:r>
              <a:rPr lang="nl-NL" sz="2800" b="1">
                <a:solidFill>
                  <a:schemeClr val="bg1"/>
                </a:solidFill>
                <a:latin typeface="Bebas Neue Regular"/>
                <a:cs typeface="Bebas Neue Regular"/>
              </a:rPr>
              <a:t>DATABASE</a:t>
            </a:r>
            <a:endParaRPr sz="4800" b="1">
              <a:solidFill>
                <a:schemeClr val="bg1"/>
              </a:solidFill>
              <a:latin typeface="Bebas Neue Regular"/>
              <a:cs typeface="Bebas Neue Regular"/>
            </a:endParaRPr>
          </a:p>
        </p:txBody>
      </p:sp>
      <p:sp>
        <p:nvSpPr>
          <p:cNvPr id="1311071008" name="AutoShape 5"/>
          <p:cNvSpPr>
            <a:spLocks noChangeArrowheads="1" noChangeAspect="1" noTextEdit="1"/>
          </p:cNvSpPr>
          <p:nvPr/>
        </p:nvSpPr>
        <p:spPr bwMode="auto">
          <a:xfrm>
            <a:off x="3805717" y="661630"/>
            <a:ext cx="595312" cy="1130299"/>
          </a:xfrm>
          <a:prstGeom prst="rect">
            <a:avLst/>
          </a:prstGeom>
          <a:noFill/>
          <a:ln>
            <a:noFill/>
          </a:ln>
        </p:spPr>
        <p:txBody>
          <a:bodyPr vert="horz" wrap="square" lIns="91440" tIns="45720" rIns="91440" bIns="45720" numCol="1" anchor="t" anchorCtr="0" compatLnSpc="1">
            <a:prstTxWarp prst="textNoShape"/>
          </a:bodyPr>
          <a:lstStyle/>
          <a:p>
            <a:pPr>
              <a:defRPr/>
            </a:pPr>
            <a:endParaRPr lang="en-US"/>
          </a:p>
        </p:txBody>
      </p:sp>
      <p:sp>
        <p:nvSpPr>
          <p:cNvPr id="2123381300" name="Rectangle 21"/>
          <p:cNvSpPr/>
          <p:nvPr/>
        </p:nvSpPr>
        <p:spPr bwMode="auto">
          <a:xfrm flipV="1">
            <a:off x="613985" y="4571998"/>
            <a:ext cx="1030428" cy="457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927639088" name="Slide Number Placeholder 6"/>
          <p:cNvSpPr>
            <a:spLocks noGrp="1"/>
          </p:cNvSpPr>
          <p:nvPr>
            <p:ph type="sldNum" sz="quarter" idx="12"/>
          </p:nvPr>
        </p:nvSpPr>
        <p:spPr bwMode="auto"/>
        <p:txBody>
          <a:bodyPr/>
          <a:lstStyle/>
          <a:p>
            <a:pPr>
              <a:defRPr/>
            </a:pPr>
            <a:fld id="{B1D74AAA-6A00-E644-3F45-708E5375C89E}" type="slidenum">
              <a:rPr lang="en-US"/>
              <a:t/>
            </a:fld>
            <a:endParaRPr/>
          </a:p>
        </p:txBody>
      </p:sp>
      <p:sp>
        <p:nvSpPr>
          <p:cNvPr id="288238061" name="Footer Placeholder 5"/>
          <p:cNvSpPr>
            <a:spLocks noGrp="1"/>
          </p:cNvSpPr>
          <p:nvPr>
            <p:ph type="ftr" sz="quarter" idx="11"/>
          </p:nvPr>
        </p:nvSpPr>
        <p:spPr bwMode="auto"/>
        <p:txBody>
          <a:bodyPr/>
          <a:lstStyle/>
          <a:p>
            <a:pPr>
              <a:defRPr/>
            </a:pPr>
            <a:r>
              <a:rPr/>
              <a:t>2023 - 2024 - 't Saam webshop - Benjamin Migom</a:t>
            </a:r>
            <a:endParaRPr/>
          </a:p>
        </p:txBody>
      </p:sp>
      <p:pic>
        <p:nvPicPr>
          <p:cNvPr id="53841949" name=""/>
          <p:cNvPicPr>
            <a:picLocks noChangeAspect="1"/>
          </p:cNvPicPr>
          <p:nvPr/>
        </p:nvPicPr>
        <p:blipFill>
          <a:blip r:embed="rId3"/>
          <a:stretch/>
        </p:blipFill>
        <p:spPr bwMode="auto">
          <a:xfrm flipH="0" flipV="0">
            <a:off x="915676" y="97102"/>
            <a:ext cx="6970708" cy="368191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22" fill="hold">
                            <p:stCondLst>
                              <p:cond delay="0"/>
                            </p:stCondLst>
                            <p:childTnLst>
                              <p:par>
                                <p:cTn id="23" presetID="22" presetClass="entr" presetSubtype="8" fill="hold" grpId="0" nodeType="afterEffect">
                                  <p:stCondLst>
                                    <p:cond delay="500"/>
                                  </p:stCondLst>
                                  <p:childTnLst>
                                    <p:set>
                                      <p:cBhvr>
                                        <p:cTn id="25" dur="1" fill="hold">
                                          <p:stCondLst>
                                            <p:cond delay="0"/>
                                          </p:stCondLst>
                                        </p:cTn>
                                        <p:tgtEl>
                                          <p:spTgt spid="1118625201"/>
                                        </p:tgtEl>
                                        <p:attrNameLst>
                                          <p:attrName>style.visibility</p:attrName>
                                        </p:attrNameLst>
                                      </p:cBhvr>
                                      <p:to>
                                        <p:strVal val="visible"/>
                                      </p:to>
                                    </p:set>
                                    <p:animEffect transition="in" filter="wipe(left)">
                                      <p:cBhvr>
                                        <p:cTn id="24" dur="500"/>
                                        <p:tgtEl>
                                          <p:spTgt spid="1118625201"/>
                                        </p:tgtEl>
                                      </p:cBhvr>
                                    </p:animEffect>
                                  </p:childTnLst>
                                </p:cTn>
                              </p:par>
                            </p:childTnLst>
                          </p:cTn>
                        </p:par>
                        <p:par>
                          <p:cTn id="4" fill="hold">
                            <p:stCondLst>
                              <p:cond delay="0"/>
                            </p:stCondLst>
                            <p:childTnLst>
                              <p:par>
                                <p:cTn id="5" presetID="22" presetClass="entr" presetSubtype="8" fill="hold" grpId="0" nodeType="afterEffect">
                                  <p:stCondLst>
                                    <p:cond delay="2000"/>
                                  </p:stCondLst>
                                  <p:childTnLst>
                                    <p:set>
                                      <p:cBhvr>
                                        <p:cTn id="7" dur="1" fill="hold">
                                          <p:stCondLst>
                                            <p:cond delay="0"/>
                                          </p:stCondLst>
                                        </p:cTn>
                                        <p:tgtEl>
                                          <p:spTgt spid="2123381300"/>
                                        </p:tgtEl>
                                        <p:attrNameLst>
                                          <p:attrName>style.visibility</p:attrName>
                                        </p:attrNameLst>
                                      </p:cBhvr>
                                      <p:to>
                                        <p:strVal val="visible"/>
                                      </p:to>
                                    </p:set>
                                    <p:animEffect transition="in" filter="wipe(left)">
                                      <p:cBhvr>
                                        <p:cTn id="6" dur="500"/>
                                        <p:tgtEl>
                                          <p:spTgt spid="2123381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625201" grpId="0"/>
      <p:bldP spid="2123381300" grpId="0" animBg="1"/>
    </p:bld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bodyPr/>
      <a:lstStyle/>
      <a:style>
        <a:lnRef idx="1">
          <a:schemeClr val="accent1"/>
        </a:lnRef>
        <a:fillRef idx="3">
          <a:schemeClr val="accent1"/>
        </a:fillRef>
        <a:effectRef idx="2">
          <a:schemeClr val="accent1"/>
        </a:effectRef>
        <a:fontRef idx="minor">
          <a:schemeClr val="lt1"/>
        </a:fontRef>
      </a:style>
    </a:spDef>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ONLYOFFICE/8.1.0.169</Application>
  <DocSecurity>0</DocSecurity>
  <PresentationFormat>On-screen Show (16:9)</PresentationFormat>
  <Paragraphs>0</Paragraphs>
  <Slides>17</Slides>
  <Notes>17</Notes>
  <HiddenSlides>0</HiddenSlides>
  <MMClips>2</MMClips>
  <ScaleCrop>0</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Manager/>
  <Company>sundaylab</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adytia purwo</dc:creator>
  <cp:keywords/>
  <dc:description/>
  <dc:identifier/>
  <dc:language/>
  <cp:lastModifiedBy/>
  <cp:revision>196</cp:revision>
  <dcterms:created xsi:type="dcterms:W3CDTF">2018-07-19T01:14:27Z</dcterms:created>
  <dcterms:modified xsi:type="dcterms:W3CDTF">2024-06-24T11:37:54Z</dcterms:modified>
  <cp:category/>
  <cp:contentStatus/>
  <cp:version/>
</cp:coreProperties>
</file>