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6"/>
  </p:notesMasterIdLst>
  <p:handoutMasterIdLst>
    <p:handoutMasterId r:id="rId17"/>
  </p:handoutMasterIdLst>
  <p:sldIdLst>
    <p:sldId id="512" r:id="rId2"/>
    <p:sldId id="514" r:id="rId3"/>
    <p:sldId id="515" r:id="rId4"/>
    <p:sldId id="517" r:id="rId5"/>
    <p:sldId id="518" r:id="rId6"/>
    <p:sldId id="519" r:id="rId7"/>
    <p:sldId id="521" r:id="rId8"/>
    <p:sldId id="522" r:id="rId9"/>
    <p:sldId id="524" r:id="rId10"/>
    <p:sldId id="525" r:id="rId11"/>
    <p:sldId id="526" r:id="rId12"/>
    <p:sldId id="527" r:id="rId13"/>
    <p:sldId id="528" r:id="rId14"/>
    <p:sldId id="529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7" autoAdjust="0"/>
    <p:restoredTop sz="84267" autoAdjust="0"/>
  </p:normalViewPr>
  <p:slideViewPr>
    <p:cSldViewPr>
      <p:cViewPr varScale="1">
        <p:scale>
          <a:sx n="152" d="100"/>
          <a:sy n="152" d="100"/>
        </p:scale>
        <p:origin x="27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</a:t>
            </a: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across team members.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Baby </a:t>
            </a:r>
            <a:r>
              <a:rPr lang="en-US" dirty="0"/>
              <a:t>Says It Best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Week Overview</a:t>
            </a:r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Lingering Cloud Threat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Josh, Jeff, Kristin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 Air Mimes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Elaina, Matt, Denton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Ozone Salamanders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Bob, Jennifer, Kat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914400"/>
            <a:ext cx="44137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Top Sky Thrillers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Alex, Parker, Jim, Leslie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Screaming Bug Dudes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Jonathan, Nathan, Wesley, Cynthia</a:t>
            </a: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9871</TotalTime>
  <Words>304</Words>
  <Application>Microsoft Macintosh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Roboto</vt:lpstr>
      <vt:lpstr>Unbranded</vt:lpstr>
      <vt:lpstr>Project Round 2!</vt:lpstr>
      <vt:lpstr>Happy Baby Says It Best…</vt:lpstr>
      <vt:lpstr>Your Challenge</vt:lpstr>
      <vt:lpstr>Your Challenge</vt:lpstr>
      <vt:lpstr>Your Challenge</vt:lpstr>
      <vt:lpstr>Project Week Overview</vt:lpstr>
      <vt:lpstr>Teams</vt:lpstr>
      <vt:lpstr>Group Teams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Hannah Patellis</cp:lastModifiedBy>
  <cp:revision>1360</cp:revision>
  <cp:lastPrinted>2016-01-30T16:23:56Z</cp:lastPrinted>
  <dcterms:created xsi:type="dcterms:W3CDTF">2015-01-20T17:19:00Z</dcterms:created>
  <dcterms:modified xsi:type="dcterms:W3CDTF">2018-03-13T22:14:01Z</dcterms:modified>
</cp:coreProperties>
</file>