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0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90" d="100"/>
          <a:sy n="90" d="100"/>
        </p:scale>
        <p:origin x="63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26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71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9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49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58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18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92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9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1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4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47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7047-A6D7-4893-92A5-99393BBFCD1B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F545-F65A-42C0-9F45-B2C40D6EC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15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Workspace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257300" y="1894811"/>
            <a:ext cx="3086100" cy="1104900"/>
            <a:chOff x="990600" y="762000"/>
            <a:chExt cx="3086100" cy="1104900"/>
          </a:xfrm>
        </p:grpSpPr>
        <p:sp>
          <p:nvSpPr>
            <p:cNvPr id="5" name="Rectangle 4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257300" y="4218911"/>
            <a:ext cx="30861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01514" y="4139139"/>
            <a:ext cx="4278489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48146" y="5170027"/>
            <a:ext cx="245269" cy="1928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696200" y="2142461"/>
            <a:ext cx="3657600" cy="4400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51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09550"/>
            <a:ext cx="457200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STACK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9250" y="209550"/>
            <a:ext cx="649605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HEAP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2" idx="3"/>
            <a:endCxn id="25" idx="1"/>
          </p:cNvCxnSpPr>
          <p:nvPr/>
        </p:nvCxnSpPr>
        <p:spPr>
          <a:xfrm flipV="1">
            <a:off x="4110038" y="4843575"/>
            <a:ext cx="2920237" cy="1152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147763" y="5238750"/>
            <a:ext cx="2962275" cy="1009650"/>
            <a:chOff x="990600" y="762000"/>
            <a:chExt cx="3086100" cy="1104900"/>
          </a:xfrm>
        </p:grpSpPr>
        <p:sp>
          <p:nvSpPr>
            <p:cNvPr id="22" name="Rectangle 21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john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030275" y="3943575"/>
            <a:ext cx="3294000" cy="1800000"/>
            <a:chOff x="5892094" y="1676400"/>
            <a:chExt cx="3589447" cy="4572000"/>
          </a:xfrm>
        </p:grpSpPr>
        <p:sp>
          <p:nvSpPr>
            <p:cNvPr id="25" name="Rectangle 24"/>
            <p:cNvSpPr/>
            <p:nvPr/>
          </p:nvSpPr>
          <p:spPr>
            <a:xfrm>
              <a:off x="5892094" y="1676400"/>
              <a:ext cx="3589447" cy="45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05679" y="5110163"/>
              <a:ext cx="2962275" cy="1009650"/>
              <a:chOff x="990600" y="762000"/>
              <a:chExt cx="3086100" cy="11049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05679" y="4011613"/>
              <a:ext cx="2962275" cy="1009650"/>
              <a:chOff x="990600" y="762000"/>
              <a:chExt cx="3086100" cy="11049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205678" y="1814513"/>
              <a:ext cx="2962275" cy="1009650"/>
              <a:chOff x="990600" y="762000"/>
              <a:chExt cx="3086100" cy="11049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05677" y="2913063"/>
              <a:ext cx="2962275" cy="1009650"/>
              <a:chOff x="990600" y="762000"/>
              <a:chExt cx="3086100" cy="11049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711116" y="994611"/>
            <a:ext cx="41067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Create of object of class person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09550"/>
            <a:ext cx="457200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STACK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9250" y="209550"/>
            <a:ext cx="649605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HEAP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2" idx="3"/>
            <a:endCxn id="25" idx="1"/>
          </p:cNvCxnSpPr>
          <p:nvPr/>
        </p:nvCxnSpPr>
        <p:spPr>
          <a:xfrm flipV="1">
            <a:off x="4110038" y="4843575"/>
            <a:ext cx="2920237" cy="1152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147763" y="5238750"/>
            <a:ext cx="2962275" cy="1009650"/>
            <a:chOff x="990600" y="762000"/>
            <a:chExt cx="3086100" cy="1104900"/>
          </a:xfrm>
        </p:grpSpPr>
        <p:sp>
          <p:nvSpPr>
            <p:cNvPr id="22" name="Rectangle 21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john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030275" y="3943575"/>
            <a:ext cx="3294000" cy="1800000"/>
            <a:chOff x="5892094" y="1676400"/>
            <a:chExt cx="3589447" cy="4572000"/>
          </a:xfrm>
        </p:grpSpPr>
        <p:sp>
          <p:nvSpPr>
            <p:cNvPr id="25" name="Rectangle 24"/>
            <p:cNvSpPr/>
            <p:nvPr/>
          </p:nvSpPr>
          <p:spPr>
            <a:xfrm>
              <a:off x="5892094" y="1676400"/>
              <a:ext cx="3589447" cy="45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05679" y="5110163"/>
              <a:ext cx="2962275" cy="1009650"/>
              <a:chOff x="990600" y="762000"/>
              <a:chExt cx="3086100" cy="11049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05679" y="4011613"/>
              <a:ext cx="2962275" cy="1009650"/>
              <a:chOff x="990600" y="762000"/>
              <a:chExt cx="3086100" cy="11049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205678" y="1814513"/>
              <a:ext cx="2962275" cy="1009650"/>
              <a:chOff x="990600" y="762000"/>
              <a:chExt cx="3086100" cy="11049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35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05677" y="2913063"/>
              <a:ext cx="2962275" cy="1009650"/>
              <a:chOff x="990600" y="762000"/>
              <a:chExt cx="3086100" cy="11049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711116" y="994611"/>
            <a:ext cx="41067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Initialise name and age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631300" y="2562447"/>
            <a:ext cx="2766802" cy="627320"/>
            <a:chOff x="8631300" y="2562447"/>
            <a:chExt cx="2766802" cy="627320"/>
          </a:xfrm>
        </p:grpSpPr>
        <p:sp>
          <p:nvSpPr>
            <p:cNvPr id="50" name="Rectangle 49"/>
            <p:cNvSpPr/>
            <p:nvPr/>
          </p:nvSpPr>
          <p:spPr>
            <a:xfrm>
              <a:off x="8631300" y="2562447"/>
              <a:ext cx="2766802" cy="62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797804" y="2704622"/>
              <a:ext cx="2462075" cy="377703"/>
              <a:chOff x="990600" y="762000"/>
              <a:chExt cx="3086100" cy="11049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John Smith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4" name="Straight Arrow Connector 43"/>
          <p:cNvCxnSpPr>
            <a:endCxn id="46" idx="2"/>
          </p:cNvCxnSpPr>
          <p:nvPr/>
        </p:nvCxnSpPr>
        <p:spPr>
          <a:xfrm flipV="1">
            <a:off x="9386387" y="3082326"/>
            <a:ext cx="642455" cy="1898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9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09550"/>
            <a:ext cx="457200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STACK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9250" y="209550"/>
            <a:ext cx="649605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HEAP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2" idx="3"/>
            <a:endCxn id="25" idx="1"/>
          </p:cNvCxnSpPr>
          <p:nvPr/>
        </p:nvCxnSpPr>
        <p:spPr>
          <a:xfrm flipV="1">
            <a:off x="4110038" y="5394938"/>
            <a:ext cx="1878242" cy="601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147763" y="5238750"/>
            <a:ext cx="2962275" cy="1009650"/>
            <a:chOff x="990600" y="762000"/>
            <a:chExt cx="3086100" cy="1104900"/>
          </a:xfrm>
        </p:grpSpPr>
        <p:sp>
          <p:nvSpPr>
            <p:cNvPr id="22" name="Rectangle 21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john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88280" y="4689338"/>
            <a:ext cx="3336721" cy="1411199"/>
            <a:chOff x="5892094" y="1676400"/>
            <a:chExt cx="3589447" cy="4572000"/>
          </a:xfrm>
        </p:grpSpPr>
        <p:sp>
          <p:nvSpPr>
            <p:cNvPr id="25" name="Rectangle 24"/>
            <p:cNvSpPr/>
            <p:nvPr/>
          </p:nvSpPr>
          <p:spPr>
            <a:xfrm>
              <a:off x="5892094" y="1676400"/>
              <a:ext cx="3589447" cy="45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05679" y="5110163"/>
              <a:ext cx="2962275" cy="1009650"/>
              <a:chOff x="990600" y="762000"/>
              <a:chExt cx="3086100" cy="11049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05679" y="4011613"/>
              <a:ext cx="2962275" cy="1009650"/>
              <a:chOff x="990600" y="762000"/>
              <a:chExt cx="3086100" cy="11049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205678" y="1814513"/>
              <a:ext cx="2962275" cy="1009650"/>
              <a:chOff x="990600" y="762000"/>
              <a:chExt cx="3086100" cy="11049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35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205677" y="2913063"/>
              <a:ext cx="2962275" cy="1009650"/>
              <a:chOff x="990600" y="762000"/>
              <a:chExt cx="3086100" cy="11049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711116" y="994611"/>
            <a:ext cx="41067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Initialise new person object named mary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47763" y="3795713"/>
            <a:ext cx="2962275" cy="1009650"/>
            <a:chOff x="990600" y="762000"/>
            <a:chExt cx="3086100" cy="1104900"/>
          </a:xfrm>
        </p:grpSpPr>
        <p:sp>
          <p:nvSpPr>
            <p:cNvPr id="45" name="Rectangle 44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mary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5" idx="3"/>
            <a:endCxn id="50" idx="1"/>
          </p:cNvCxnSpPr>
          <p:nvPr/>
        </p:nvCxnSpPr>
        <p:spPr>
          <a:xfrm flipV="1">
            <a:off x="4110038" y="2854603"/>
            <a:ext cx="1878242" cy="1698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988280" y="2149003"/>
            <a:ext cx="3336721" cy="1411199"/>
            <a:chOff x="5892094" y="1676400"/>
            <a:chExt cx="3589447" cy="4572000"/>
          </a:xfrm>
        </p:grpSpPr>
        <p:sp>
          <p:nvSpPr>
            <p:cNvPr id="50" name="Rectangle 49"/>
            <p:cNvSpPr/>
            <p:nvPr/>
          </p:nvSpPr>
          <p:spPr>
            <a:xfrm>
              <a:off x="5892094" y="1676400"/>
              <a:ext cx="3589447" cy="45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205679" y="5110163"/>
              <a:ext cx="2962275" cy="1009650"/>
              <a:chOff x="990600" y="762000"/>
              <a:chExt cx="3086100" cy="1104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205679" y="4011613"/>
              <a:ext cx="2962275" cy="1009650"/>
              <a:chOff x="990600" y="762000"/>
              <a:chExt cx="3086100" cy="11049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205678" y="1814513"/>
              <a:ext cx="2962275" cy="1009650"/>
              <a:chOff x="990600" y="762000"/>
              <a:chExt cx="3086100" cy="11049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32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05677" y="2913063"/>
              <a:ext cx="2962275" cy="1009650"/>
              <a:chOff x="990600" y="762000"/>
              <a:chExt cx="3086100" cy="11049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677275" y="3926722"/>
            <a:ext cx="2766802" cy="527816"/>
            <a:chOff x="8631300" y="2562447"/>
            <a:chExt cx="2766802" cy="627320"/>
          </a:xfrm>
        </p:grpSpPr>
        <p:sp>
          <p:nvSpPr>
            <p:cNvPr id="70" name="Rectangle 69"/>
            <p:cNvSpPr/>
            <p:nvPr/>
          </p:nvSpPr>
          <p:spPr>
            <a:xfrm>
              <a:off x="8631300" y="2562447"/>
              <a:ext cx="2766802" cy="62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797804" y="2704622"/>
              <a:ext cx="2462075" cy="377703"/>
              <a:chOff x="990600" y="762000"/>
              <a:chExt cx="3086100" cy="11049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John Smith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5" name="Straight Arrow Connector 74"/>
          <p:cNvCxnSpPr>
            <a:stCxn id="40" idx="3"/>
          </p:cNvCxnSpPr>
          <p:nvPr/>
        </p:nvCxnSpPr>
        <p:spPr>
          <a:xfrm flipV="1">
            <a:off x="9033491" y="4462685"/>
            <a:ext cx="1027185" cy="842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8679551" y="1391782"/>
            <a:ext cx="2766802" cy="527816"/>
            <a:chOff x="8631300" y="2562447"/>
            <a:chExt cx="2766802" cy="627320"/>
          </a:xfrm>
        </p:grpSpPr>
        <p:sp>
          <p:nvSpPr>
            <p:cNvPr id="77" name="Rectangle 76"/>
            <p:cNvSpPr/>
            <p:nvPr/>
          </p:nvSpPr>
          <p:spPr>
            <a:xfrm>
              <a:off x="8631300" y="2562447"/>
              <a:ext cx="2766802" cy="62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797804" y="2704622"/>
              <a:ext cx="2462075" cy="377703"/>
              <a:chOff x="990600" y="762000"/>
              <a:chExt cx="3086100" cy="11049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Mary Smith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2" name="Straight Arrow Connector 81"/>
          <p:cNvCxnSpPr/>
          <p:nvPr/>
        </p:nvCxnSpPr>
        <p:spPr>
          <a:xfrm flipV="1">
            <a:off x="9035767" y="1927745"/>
            <a:ext cx="1027185" cy="842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3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09550"/>
            <a:ext cx="457200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STACK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9250" y="209550"/>
            <a:ext cx="649605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HEAP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2" idx="3"/>
            <a:endCxn id="25" idx="1"/>
          </p:cNvCxnSpPr>
          <p:nvPr/>
        </p:nvCxnSpPr>
        <p:spPr>
          <a:xfrm flipV="1">
            <a:off x="3704473" y="5597202"/>
            <a:ext cx="2064782" cy="534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95325" y="5780934"/>
            <a:ext cx="3009148" cy="467466"/>
            <a:chOff x="990600" y="762000"/>
            <a:chExt cx="3086100" cy="1104900"/>
          </a:xfrm>
        </p:grpSpPr>
        <p:sp>
          <p:nvSpPr>
            <p:cNvPr id="22" name="Rectangle 21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john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69255" y="4910000"/>
            <a:ext cx="3126013" cy="1374404"/>
            <a:chOff x="5892094" y="5144876"/>
            <a:chExt cx="2465843" cy="1103523"/>
          </a:xfrm>
        </p:grpSpPr>
        <p:sp>
          <p:nvSpPr>
            <p:cNvPr id="25" name="Rectangle 24"/>
            <p:cNvSpPr/>
            <p:nvPr/>
          </p:nvSpPr>
          <p:spPr>
            <a:xfrm>
              <a:off x="5892094" y="5144876"/>
              <a:ext cx="2465843" cy="11035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107518" y="5973668"/>
              <a:ext cx="2034995" cy="243695"/>
              <a:chOff x="990600" y="762000"/>
              <a:chExt cx="3086100" cy="11049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107518" y="5708516"/>
              <a:ext cx="2034995" cy="162465"/>
              <a:chOff x="990600" y="762000"/>
              <a:chExt cx="3086100" cy="11049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107517" y="5178212"/>
              <a:ext cx="2034995" cy="234117"/>
              <a:chOff x="990600" y="762000"/>
              <a:chExt cx="3086100" cy="11049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35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107516" y="5443365"/>
              <a:ext cx="2034995" cy="183918"/>
              <a:chOff x="990600" y="762000"/>
              <a:chExt cx="3086100" cy="11049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322471" y="493776"/>
            <a:ext cx="4106779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Initialise new person object named student</a:t>
            </a:r>
          </a:p>
          <a:p>
            <a:pPr algn="ctr"/>
            <a:r>
              <a:rPr lang="en-GB" dirty="0" err="1" smtClean="0"/>
              <a:t>initialiseage</a:t>
            </a:r>
            <a:r>
              <a:rPr lang="en-GB" dirty="0" smtClean="0"/>
              <a:t> and name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8976" y="5079735"/>
            <a:ext cx="3009148" cy="467466"/>
            <a:chOff x="990600" y="762000"/>
            <a:chExt cx="3086100" cy="1104900"/>
          </a:xfrm>
        </p:grpSpPr>
        <p:sp>
          <p:nvSpPr>
            <p:cNvPr id="45" name="Rectangle 44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mary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5" idx="3"/>
            <a:endCxn id="50" idx="1"/>
          </p:cNvCxnSpPr>
          <p:nvPr/>
        </p:nvCxnSpPr>
        <p:spPr>
          <a:xfrm flipV="1">
            <a:off x="3658124" y="3514696"/>
            <a:ext cx="2120339" cy="191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778463" y="2827494"/>
            <a:ext cx="3106411" cy="1374404"/>
            <a:chOff x="5892094" y="3795713"/>
            <a:chExt cx="2465843" cy="1103523"/>
          </a:xfrm>
        </p:grpSpPr>
        <p:sp>
          <p:nvSpPr>
            <p:cNvPr id="50" name="Rectangle 49"/>
            <p:cNvSpPr/>
            <p:nvPr/>
          </p:nvSpPr>
          <p:spPr>
            <a:xfrm>
              <a:off x="5892094" y="3795713"/>
              <a:ext cx="2465843" cy="11035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107518" y="4624505"/>
              <a:ext cx="2034995" cy="243695"/>
              <a:chOff x="990600" y="762000"/>
              <a:chExt cx="3086100" cy="1104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107518" y="4359353"/>
              <a:ext cx="2034995" cy="183919"/>
              <a:chOff x="990600" y="762000"/>
              <a:chExt cx="3086100" cy="11049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107517" y="3829049"/>
              <a:ext cx="2034995" cy="183919"/>
              <a:chOff x="990600" y="762000"/>
              <a:chExt cx="3086100" cy="11049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32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107516" y="4094201"/>
              <a:ext cx="2034995" cy="243695"/>
              <a:chOff x="990600" y="762000"/>
              <a:chExt cx="3086100" cy="11049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64974" y="4436970"/>
            <a:ext cx="3009148" cy="467466"/>
            <a:chOff x="990600" y="762000"/>
            <a:chExt cx="3086100" cy="1104900"/>
          </a:xfrm>
        </p:grpSpPr>
        <p:sp>
          <p:nvSpPr>
            <p:cNvPr id="69" name="Rectangle 68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student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Straight Arrow Connector 71"/>
          <p:cNvCxnSpPr>
            <a:stCxn id="69" idx="3"/>
            <a:endCxn id="74" idx="1"/>
          </p:cNvCxnSpPr>
          <p:nvPr/>
        </p:nvCxnSpPr>
        <p:spPr>
          <a:xfrm flipV="1">
            <a:off x="3674122" y="1432190"/>
            <a:ext cx="2104341" cy="3355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778463" y="744988"/>
            <a:ext cx="3106411" cy="1374404"/>
            <a:chOff x="5892094" y="2264245"/>
            <a:chExt cx="2465843" cy="1103523"/>
          </a:xfrm>
        </p:grpSpPr>
        <p:sp>
          <p:nvSpPr>
            <p:cNvPr id="74" name="Rectangle 73"/>
            <p:cNvSpPr/>
            <p:nvPr/>
          </p:nvSpPr>
          <p:spPr>
            <a:xfrm>
              <a:off x="5892094" y="2264245"/>
              <a:ext cx="2465843" cy="11035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107518" y="3093037"/>
              <a:ext cx="2034995" cy="243695"/>
              <a:chOff x="990600" y="762000"/>
              <a:chExt cx="3086100" cy="11049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107518" y="2827885"/>
              <a:ext cx="2034993" cy="185185"/>
              <a:chOff x="990600" y="762000"/>
              <a:chExt cx="3086100" cy="11049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107518" y="2297581"/>
              <a:ext cx="2034994" cy="224207"/>
              <a:chOff x="990600" y="762000"/>
              <a:chExt cx="3086100" cy="11049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5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107516" y="2562734"/>
              <a:ext cx="2034995" cy="204696"/>
              <a:chOff x="990600" y="762000"/>
              <a:chExt cx="3086100" cy="11049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622167" y="4309038"/>
            <a:ext cx="2766802" cy="527816"/>
            <a:chOff x="8631300" y="2562447"/>
            <a:chExt cx="2766802" cy="627320"/>
          </a:xfrm>
        </p:grpSpPr>
        <p:sp>
          <p:nvSpPr>
            <p:cNvPr id="92" name="Rectangle 91"/>
            <p:cNvSpPr/>
            <p:nvPr/>
          </p:nvSpPr>
          <p:spPr>
            <a:xfrm>
              <a:off x="8631300" y="2562447"/>
              <a:ext cx="2766802" cy="62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8797804" y="2704622"/>
              <a:ext cx="2462075" cy="377703"/>
              <a:chOff x="990600" y="762000"/>
              <a:chExt cx="3086100" cy="11049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John Smith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7" name="Straight Arrow Connector 96"/>
          <p:cNvCxnSpPr>
            <a:endCxn id="92" idx="2"/>
          </p:cNvCxnSpPr>
          <p:nvPr/>
        </p:nvCxnSpPr>
        <p:spPr>
          <a:xfrm flipV="1">
            <a:off x="8626379" y="4836854"/>
            <a:ext cx="1379189" cy="63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256023" y="2220230"/>
            <a:ext cx="2766802" cy="527816"/>
            <a:chOff x="8631300" y="2562447"/>
            <a:chExt cx="2766802" cy="627320"/>
          </a:xfrm>
        </p:grpSpPr>
        <p:sp>
          <p:nvSpPr>
            <p:cNvPr id="99" name="Rectangle 98"/>
            <p:cNvSpPr/>
            <p:nvPr/>
          </p:nvSpPr>
          <p:spPr>
            <a:xfrm>
              <a:off x="8631300" y="2562447"/>
              <a:ext cx="2766802" cy="62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8797804" y="2704622"/>
              <a:ext cx="2462075" cy="377703"/>
              <a:chOff x="990600" y="762000"/>
              <a:chExt cx="3086100" cy="11049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Mary Smith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04" name="Straight Arrow Connector 103"/>
          <p:cNvCxnSpPr>
            <a:endCxn id="99" idx="2"/>
          </p:cNvCxnSpPr>
          <p:nvPr/>
        </p:nvCxnSpPr>
        <p:spPr>
          <a:xfrm flipV="1">
            <a:off x="8612239" y="2748046"/>
            <a:ext cx="1027185" cy="701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021686" y="481080"/>
            <a:ext cx="2766802" cy="527816"/>
            <a:chOff x="8631300" y="2562447"/>
            <a:chExt cx="2766802" cy="627320"/>
          </a:xfrm>
        </p:grpSpPr>
        <p:sp>
          <p:nvSpPr>
            <p:cNvPr id="106" name="Rectangle 105"/>
            <p:cNvSpPr/>
            <p:nvPr/>
          </p:nvSpPr>
          <p:spPr>
            <a:xfrm>
              <a:off x="8631300" y="2562447"/>
              <a:ext cx="2766802" cy="62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797804" y="2704622"/>
              <a:ext cx="2462075" cy="377703"/>
              <a:chOff x="990600" y="762000"/>
              <a:chExt cx="3086100" cy="11049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John Smith, Jr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11" name="Straight Arrow Connector 110"/>
          <p:cNvCxnSpPr>
            <a:endCxn id="106" idx="2"/>
          </p:cNvCxnSpPr>
          <p:nvPr/>
        </p:nvCxnSpPr>
        <p:spPr>
          <a:xfrm flipV="1">
            <a:off x="8622167" y="1008896"/>
            <a:ext cx="1782920" cy="303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0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209550"/>
            <a:ext cx="457200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STACK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9250" y="209550"/>
            <a:ext cx="6496050" cy="617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HEAP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2" idx="3"/>
            <a:endCxn id="25" idx="1"/>
          </p:cNvCxnSpPr>
          <p:nvPr/>
        </p:nvCxnSpPr>
        <p:spPr>
          <a:xfrm flipV="1">
            <a:off x="3704473" y="5597202"/>
            <a:ext cx="2064782" cy="534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95325" y="5780934"/>
            <a:ext cx="3009148" cy="467466"/>
            <a:chOff x="990600" y="762000"/>
            <a:chExt cx="3086100" cy="1104900"/>
          </a:xfrm>
        </p:grpSpPr>
        <p:sp>
          <p:nvSpPr>
            <p:cNvPr id="22" name="Rectangle 21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john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69255" y="4910000"/>
            <a:ext cx="3126013" cy="1374404"/>
            <a:chOff x="5892094" y="5144876"/>
            <a:chExt cx="2465843" cy="1103523"/>
          </a:xfrm>
        </p:grpSpPr>
        <p:sp>
          <p:nvSpPr>
            <p:cNvPr id="25" name="Rectangle 24"/>
            <p:cNvSpPr/>
            <p:nvPr/>
          </p:nvSpPr>
          <p:spPr>
            <a:xfrm>
              <a:off x="5892094" y="5144876"/>
              <a:ext cx="2465843" cy="11035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107518" y="5973668"/>
              <a:ext cx="2034995" cy="243695"/>
              <a:chOff x="990600" y="762000"/>
              <a:chExt cx="3086100" cy="11049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107518" y="5708516"/>
              <a:ext cx="2034995" cy="162465"/>
              <a:chOff x="990600" y="762000"/>
              <a:chExt cx="3086100" cy="11049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107517" y="5178212"/>
              <a:ext cx="2034995" cy="234117"/>
              <a:chOff x="990600" y="762000"/>
              <a:chExt cx="3086100" cy="11049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35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107516" y="5443365"/>
              <a:ext cx="2034995" cy="183918"/>
              <a:chOff x="990600" y="762000"/>
              <a:chExt cx="3086100" cy="11049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648976" y="5079735"/>
            <a:ext cx="3009148" cy="467466"/>
            <a:chOff x="990600" y="762000"/>
            <a:chExt cx="3086100" cy="1104900"/>
          </a:xfrm>
        </p:grpSpPr>
        <p:sp>
          <p:nvSpPr>
            <p:cNvPr id="45" name="Rectangle 44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mary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5" idx="3"/>
            <a:endCxn id="50" idx="1"/>
          </p:cNvCxnSpPr>
          <p:nvPr/>
        </p:nvCxnSpPr>
        <p:spPr>
          <a:xfrm flipV="1">
            <a:off x="3658124" y="3514696"/>
            <a:ext cx="2120339" cy="191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778463" y="2827494"/>
            <a:ext cx="3106411" cy="1374404"/>
            <a:chOff x="5892094" y="3795713"/>
            <a:chExt cx="2465843" cy="1103523"/>
          </a:xfrm>
        </p:grpSpPr>
        <p:sp>
          <p:nvSpPr>
            <p:cNvPr id="50" name="Rectangle 49"/>
            <p:cNvSpPr/>
            <p:nvPr/>
          </p:nvSpPr>
          <p:spPr>
            <a:xfrm>
              <a:off x="5892094" y="3795713"/>
              <a:ext cx="2465843" cy="11035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107518" y="4624505"/>
              <a:ext cx="2034995" cy="243695"/>
              <a:chOff x="990600" y="762000"/>
              <a:chExt cx="3086100" cy="1104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107518" y="4359353"/>
              <a:ext cx="2034995" cy="183919"/>
              <a:chOff x="990600" y="762000"/>
              <a:chExt cx="3086100" cy="11049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107517" y="3829049"/>
              <a:ext cx="2034995" cy="183919"/>
              <a:chOff x="990600" y="762000"/>
              <a:chExt cx="3086100" cy="11049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32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107516" y="4094201"/>
              <a:ext cx="2034995" cy="243695"/>
              <a:chOff x="990600" y="762000"/>
              <a:chExt cx="3086100" cy="11049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64974" y="4436970"/>
            <a:ext cx="3009148" cy="467466"/>
            <a:chOff x="990600" y="762000"/>
            <a:chExt cx="3086100" cy="1104900"/>
          </a:xfrm>
        </p:grpSpPr>
        <p:sp>
          <p:nvSpPr>
            <p:cNvPr id="69" name="Rectangle 68"/>
            <p:cNvSpPr/>
            <p:nvPr/>
          </p:nvSpPr>
          <p:spPr>
            <a:xfrm>
              <a:off x="990600" y="1314450"/>
              <a:ext cx="30861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9337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student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0600" y="762000"/>
              <a:ext cx="114300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Person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Straight Arrow Connector 71"/>
          <p:cNvCxnSpPr>
            <a:stCxn id="69" idx="3"/>
            <a:endCxn id="74" idx="1"/>
          </p:cNvCxnSpPr>
          <p:nvPr/>
        </p:nvCxnSpPr>
        <p:spPr>
          <a:xfrm flipV="1">
            <a:off x="3674122" y="1432190"/>
            <a:ext cx="2104341" cy="3355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778463" y="744988"/>
            <a:ext cx="3106411" cy="1374404"/>
            <a:chOff x="5892094" y="2264245"/>
            <a:chExt cx="2465843" cy="1103523"/>
          </a:xfrm>
        </p:grpSpPr>
        <p:sp>
          <p:nvSpPr>
            <p:cNvPr id="74" name="Rectangle 73"/>
            <p:cNvSpPr/>
            <p:nvPr/>
          </p:nvSpPr>
          <p:spPr>
            <a:xfrm>
              <a:off x="5892094" y="2264245"/>
              <a:ext cx="2465843" cy="11035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107518" y="3093037"/>
              <a:ext cx="2034995" cy="243695"/>
              <a:chOff x="990600" y="762000"/>
              <a:chExt cx="3086100" cy="11049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mother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107518" y="2827885"/>
              <a:ext cx="2034993" cy="185185"/>
              <a:chOff x="990600" y="762000"/>
              <a:chExt cx="3086100" cy="11049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null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father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Person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107518" y="2297581"/>
              <a:ext cx="2034994" cy="224207"/>
              <a:chOff x="990600" y="762000"/>
              <a:chExt cx="3086100" cy="11049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5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age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int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107516" y="2562734"/>
              <a:ext cx="2034995" cy="204696"/>
              <a:chOff x="990600" y="762000"/>
              <a:chExt cx="3086100" cy="11049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name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622167" y="4309038"/>
            <a:ext cx="2766802" cy="527816"/>
            <a:chOff x="8631300" y="2562447"/>
            <a:chExt cx="2766802" cy="627320"/>
          </a:xfrm>
        </p:grpSpPr>
        <p:sp>
          <p:nvSpPr>
            <p:cNvPr id="92" name="Rectangle 91"/>
            <p:cNvSpPr/>
            <p:nvPr/>
          </p:nvSpPr>
          <p:spPr>
            <a:xfrm>
              <a:off x="8631300" y="2562447"/>
              <a:ext cx="2766802" cy="62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8797804" y="2704622"/>
              <a:ext cx="2462075" cy="377703"/>
              <a:chOff x="990600" y="762000"/>
              <a:chExt cx="3086100" cy="11049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John Smith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7" name="Straight Arrow Connector 96"/>
          <p:cNvCxnSpPr>
            <a:endCxn id="92" idx="2"/>
          </p:cNvCxnSpPr>
          <p:nvPr/>
        </p:nvCxnSpPr>
        <p:spPr>
          <a:xfrm flipV="1">
            <a:off x="8626379" y="4836854"/>
            <a:ext cx="1379189" cy="63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256023" y="2220230"/>
            <a:ext cx="2766802" cy="527816"/>
            <a:chOff x="8631300" y="2562447"/>
            <a:chExt cx="2766802" cy="627320"/>
          </a:xfrm>
        </p:grpSpPr>
        <p:sp>
          <p:nvSpPr>
            <p:cNvPr id="99" name="Rectangle 98"/>
            <p:cNvSpPr/>
            <p:nvPr/>
          </p:nvSpPr>
          <p:spPr>
            <a:xfrm>
              <a:off x="8631300" y="2562447"/>
              <a:ext cx="2766802" cy="62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8797804" y="2704622"/>
              <a:ext cx="2462075" cy="377703"/>
              <a:chOff x="990600" y="762000"/>
              <a:chExt cx="3086100" cy="11049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Mary Smith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04" name="Straight Arrow Connector 103"/>
          <p:cNvCxnSpPr>
            <a:endCxn id="99" idx="2"/>
          </p:cNvCxnSpPr>
          <p:nvPr/>
        </p:nvCxnSpPr>
        <p:spPr>
          <a:xfrm flipV="1">
            <a:off x="8612239" y="2748046"/>
            <a:ext cx="1027185" cy="701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021686" y="481080"/>
            <a:ext cx="2766802" cy="527816"/>
            <a:chOff x="8631300" y="2562447"/>
            <a:chExt cx="2766802" cy="627320"/>
          </a:xfrm>
        </p:grpSpPr>
        <p:sp>
          <p:nvSpPr>
            <p:cNvPr id="106" name="Rectangle 105"/>
            <p:cNvSpPr/>
            <p:nvPr/>
          </p:nvSpPr>
          <p:spPr>
            <a:xfrm>
              <a:off x="8631300" y="2562447"/>
              <a:ext cx="2766802" cy="627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797804" y="2704622"/>
              <a:ext cx="2462075" cy="377703"/>
              <a:chOff x="990600" y="762000"/>
              <a:chExt cx="3086100" cy="11049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990600" y="1314450"/>
                <a:ext cx="30861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John Smith, Jr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9337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0600" y="762000"/>
                <a:ext cx="1143000" cy="552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</a:rPr>
                  <a:t>String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11" name="Straight Arrow Connector 110"/>
          <p:cNvCxnSpPr>
            <a:endCxn id="106" idx="2"/>
          </p:cNvCxnSpPr>
          <p:nvPr/>
        </p:nvCxnSpPr>
        <p:spPr>
          <a:xfrm flipV="1">
            <a:off x="8622167" y="1008896"/>
            <a:ext cx="1782920" cy="303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8617171" y="1627556"/>
            <a:ext cx="1066654" cy="4324244"/>
            <a:chOff x="8767148" y="3229987"/>
            <a:chExt cx="440171" cy="2395716"/>
          </a:xfrm>
        </p:grpSpPr>
        <p:cxnSp>
          <p:nvCxnSpPr>
            <p:cNvPr id="113" name="Elbow Connector 112"/>
            <p:cNvCxnSpPr/>
            <p:nvPr/>
          </p:nvCxnSpPr>
          <p:spPr>
            <a:xfrm rot="5400000">
              <a:off x="7850150" y="4268535"/>
              <a:ext cx="2394999" cy="31933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767148" y="3229987"/>
              <a:ext cx="438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8628198" y="1936248"/>
            <a:ext cx="793534" cy="1623432"/>
            <a:chOff x="8704847" y="3229987"/>
            <a:chExt cx="502472" cy="2395716"/>
          </a:xfrm>
        </p:grpSpPr>
        <p:cxnSp>
          <p:nvCxnSpPr>
            <p:cNvPr id="116" name="Elbow Connector 115"/>
            <p:cNvCxnSpPr/>
            <p:nvPr/>
          </p:nvCxnSpPr>
          <p:spPr>
            <a:xfrm rot="5400000">
              <a:off x="7850150" y="4268535"/>
              <a:ext cx="2394999" cy="31933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704847" y="3229987"/>
              <a:ext cx="502471" cy="71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1435416" y="573311"/>
            <a:ext cx="410677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Call method father and mother for student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72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205</Words>
  <Application>Microsoft Office PowerPoint</Application>
  <PresentationFormat>Widescreen</PresentationFormat>
  <Paragraphs>166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Workspace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Image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Dane Buchanan</dc:creator>
  <cp:lastModifiedBy>Mr Dane Buchanan</cp:lastModifiedBy>
  <cp:revision>10</cp:revision>
  <dcterms:created xsi:type="dcterms:W3CDTF">2016-10-24T17:54:50Z</dcterms:created>
  <dcterms:modified xsi:type="dcterms:W3CDTF">2016-10-24T19:45:08Z</dcterms:modified>
</cp:coreProperties>
</file>