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925" autoAdjust="0"/>
  </p:normalViewPr>
  <p:slideViewPr>
    <p:cSldViewPr>
      <p:cViewPr>
        <p:scale>
          <a:sx n="70" d="100"/>
          <a:sy n="70" d="100"/>
        </p:scale>
        <p:origin x="-142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t>10/30/2016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t>10/30/2016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t>10/30/2016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t>10/30/2016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t>10/30/2016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t>10/30/2016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t>10/30/2016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t>10/30/2016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t>10/30/2016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t>10/30/2016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t>10/30/2016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990D-21FA-4A3E-AE81-1FE9C4C08850}" type="datetimeFigureOut">
              <a:rPr lang="en-US" smtClean="0"/>
              <a:t>10/30/2016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1C5F7-7D52-4F8D-A799-8E91F6DCDDE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57554" y="428604"/>
            <a:ext cx="5572164" cy="62865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071934" y="4357694"/>
            <a:ext cx="2714644" cy="17859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2844" y="428604"/>
            <a:ext cx="2928958" cy="62865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14282" y="50004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Stack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43372" y="57148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Heap</a:t>
            </a:r>
            <a:endParaRPr lang="en-GB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357158" y="5609412"/>
            <a:ext cx="2500330" cy="677108"/>
            <a:chOff x="357158" y="5376462"/>
            <a:chExt cx="2500330" cy="677108"/>
          </a:xfrm>
        </p:grpSpPr>
        <p:sp>
          <p:nvSpPr>
            <p:cNvPr id="12" name="TextBox 11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Point</a:t>
              </a:r>
              <a:endParaRPr lang="en-GB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myPoint</a:t>
              </a:r>
              <a:endParaRPr lang="en-GB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.</a:t>
              </a:r>
              <a:endParaRPr lang="en-GB" sz="16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43372" y="5286388"/>
            <a:ext cx="2500330" cy="677108"/>
            <a:chOff x="357158" y="5376462"/>
            <a:chExt cx="2500330" cy="677108"/>
          </a:xfrm>
        </p:grpSpPr>
        <p:sp>
          <p:nvSpPr>
            <p:cNvPr id="17" name="TextBox 16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int</a:t>
              </a:r>
              <a:endParaRPr lang="en-GB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y</a:t>
              </a:r>
              <a:endParaRPr lang="en-GB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0</a:t>
              </a:r>
              <a:endParaRPr lang="en-GB" sz="16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3372" y="4500570"/>
            <a:ext cx="2500330" cy="677108"/>
            <a:chOff x="357158" y="5376462"/>
            <a:chExt cx="2500330" cy="677108"/>
          </a:xfrm>
        </p:grpSpPr>
        <p:sp>
          <p:nvSpPr>
            <p:cNvPr id="21" name="TextBox 20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int</a:t>
              </a:r>
              <a:endParaRPr lang="en-GB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x</a:t>
              </a:r>
              <a:endParaRPr lang="en-GB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1</a:t>
              </a:r>
              <a:endParaRPr lang="en-GB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7158" y="4786322"/>
            <a:ext cx="2500330" cy="677108"/>
            <a:chOff x="357158" y="5376462"/>
            <a:chExt cx="2500330" cy="677108"/>
          </a:xfrm>
        </p:grpSpPr>
        <p:sp>
          <p:nvSpPr>
            <p:cNvPr id="26" name="TextBox 25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int</a:t>
              </a:r>
              <a:endParaRPr lang="en-GB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myInt</a:t>
              </a:r>
              <a:endParaRPr lang="en-GB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0</a:t>
              </a:r>
              <a:endParaRPr lang="en-GB" sz="1600" dirty="0"/>
            </a:p>
          </p:txBody>
        </p:sp>
      </p:grpSp>
      <p:cxnSp>
        <p:nvCxnSpPr>
          <p:cNvPr id="30" name="Curved Connector 29"/>
          <p:cNvCxnSpPr>
            <a:stCxn id="14" idx="3"/>
            <a:endCxn id="24" idx="1"/>
          </p:cNvCxnSpPr>
          <p:nvPr/>
        </p:nvCxnSpPr>
        <p:spPr>
          <a:xfrm flipV="1">
            <a:off x="2857488" y="5250669"/>
            <a:ext cx="1214446" cy="8665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4282" y="4500570"/>
            <a:ext cx="2786082" cy="14287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357158" y="3609148"/>
            <a:ext cx="2500330" cy="677108"/>
            <a:chOff x="357158" y="5376462"/>
            <a:chExt cx="2500330" cy="677108"/>
          </a:xfrm>
        </p:grpSpPr>
        <p:sp>
          <p:nvSpPr>
            <p:cNvPr id="34" name="TextBox 33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Point</a:t>
              </a:r>
              <a:endParaRPr lang="en-GB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point</a:t>
              </a:r>
              <a:endParaRPr lang="en-GB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null</a:t>
              </a:r>
              <a:endParaRPr lang="en-GB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7158" y="2786058"/>
            <a:ext cx="2500330" cy="677108"/>
            <a:chOff x="357158" y="5376462"/>
            <a:chExt cx="2500330" cy="677108"/>
          </a:xfrm>
        </p:grpSpPr>
        <p:sp>
          <p:nvSpPr>
            <p:cNvPr id="38" name="TextBox 37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int</a:t>
              </a:r>
              <a:endParaRPr lang="en-GB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n</a:t>
              </a:r>
              <a:endParaRPr lang="en-GB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1</a:t>
              </a:r>
              <a:endParaRPr lang="en-GB" sz="1600" dirty="0"/>
            </a:p>
          </p:txBody>
        </p:sp>
      </p:grpSp>
      <p:cxnSp>
        <p:nvCxnSpPr>
          <p:cNvPr id="41" name="Curved Connector 40"/>
          <p:cNvCxnSpPr>
            <a:stCxn id="36" idx="3"/>
            <a:endCxn id="24" idx="1"/>
          </p:cNvCxnSpPr>
          <p:nvPr/>
        </p:nvCxnSpPr>
        <p:spPr>
          <a:xfrm>
            <a:off x="2857488" y="4116979"/>
            <a:ext cx="1214446" cy="11336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 flipV="1">
            <a:off x="3214678" y="4357694"/>
            <a:ext cx="500066" cy="3571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3250397" y="4321975"/>
            <a:ext cx="438152" cy="3667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1" idx="3"/>
          </p:cNvCxnSpPr>
          <p:nvPr/>
        </p:nvCxnSpPr>
        <p:spPr>
          <a:xfrm>
            <a:off x="285720" y="2571744"/>
            <a:ext cx="2714644" cy="20002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31" idx="1"/>
          </p:cNvCxnSpPr>
          <p:nvPr/>
        </p:nvCxnSpPr>
        <p:spPr>
          <a:xfrm rot="10800000" flipV="1">
            <a:off x="214282" y="2571744"/>
            <a:ext cx="2714644" cy="20002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Ian Robinson</dc:creator>
  <cp:lastModifiedBy>Ian Robinson</cp:lastModifiedBy>
  <cp:revision>8</cp:revision>
  <dcterms:created xsi:type="dcterms:W3CDTF">2016-10-30T15:29:25Z</dcterms:created>
  <dcterms:modified xsi:type="dcterms:W3CDTF">2016-10-30T15:53:37Z</dcterms:modified>
</cp:coreProperties>
</file>