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925" autoAdjust="0"/>
  </p:normalViewPr>
  <p:slideViewPr>
    <p:cSldViewPr>
      <p:cViewPr>
        <p:scale>
          <a:sx n="70" d="100"/>
          <a:sy n="70" d="100"/>
        </p:scale>
        <p:origin x="-17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990D-21FA-4A3E-AE81-1FE9C4C08850}" type="datetimeFigureOut">
              <a:rPr lang="en-US" smtClean="0"/>
              <a:pPr/>
              <a:t>10/30/2016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0364" y="142852"/>
            <a:ext cx="6143636" cy="6572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6286512" y="1857364"/>
            <a:ext cx="2714644" cy="3143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428992" y="3500438"/>
            <a:ext cx="2714644" cy="3143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2844" y="142852"/>
            <a:ext cx="2714644" cy="6572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14282" y="28572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Stack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15140" y="21429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Heap</a:t>
            </a:r>
            <a:endParaRPr lang="en-GB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4282" y="4609280"/>
            <a:ext cx="2500330" cy="677108"/>
            <a:chOff x="357158" y="5376462"/>
            <a:chExt cx="2500330" cy="677108"/>
          </a:xfrm>
        </p:grpSpPr>
        <p:sp>
          <p:nvSpPr>
            <p:cNvPr id="38" name="TextBox 37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Person</a:t>
              </a:r>
              <a:endParaRPr lang="en-GB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john</a:t>
              </a:r>
              <a:endParaRPr lang="en-GB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cxnSp>
        <p:nvCxnSpPr>
          <p:cNvPr id="41" name="Curved Connector 40"/>
          <p:cNvCxnSpPr>
            <a:stCxn id="62" idx="3"/>
            <a:endCxn id="63" idx="1"/>
          </p:cNvCxnSpPr>
          <p:nvPr/>
        </p:nvCxnSpPr>
        <p:spPr>
          <a:xfrm>
            <a:off x="6000760" y="4865525"/>
            <a:ext cx="857256" cy="15188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00430" y="3571876"/>
            <a:ext cx="2500330" cy="677108"/>
            <a:chOff x="357158" y="5376462"/>
            <a:chExt cx="2500330" cy="677108"/>
          </a:xfrm>
        </p:grpSpPr>
        <p:sp>
          <p:nvSpPr>
            <p:cNvPr id="44" name="TextBox 43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 smtClean="0"/>
                <a:t>int</a:t>
              </a:r>
              <a:endParaRPr lang="en-GB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age</a:t>
              </a:r>
              <a:endParaRPr lang="en-GB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35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00430" y="5143512"/>
            <a:ext cx="2500330" cy="677108"/>
            <a:chOff x="357158" y="5376462"/>
            <a:chExt cx="2500330" cy="677108"/>
          </a:xfrm>
        </p:grpSpPr>
        <p:sp>
          <p:nvSpPr>
            <p:cNvPr id="52" name="TextBox 51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Person</a:t>
              </a:r>
              <a:endParaRPr lang="en-GB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father</a:t>
              </a:r>
              <a:endParaRPr lang="en-GB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00430" y="5929330"/>
            <a:ext cx="2500330" cy="677108"/>
            <a:chOff x="357158" y="5376462"/>
            <a:chExt cx="2500330" cy="677108"/>
          </a:xfrm>
        </p:grpSpPr>
        <p:sp>
          <p:nvSpPr>
            <p:cNvPr id="56" name="TextBox 55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Person</a:t>
              </a:r>
              <a:endParaRPr lang="en-GB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mother</a:t>
              </a:r>
              <a:endParaRPr lang="en-GB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0430" y="4357694"/>
            <a:ext cx="2500330" cy="677108"/>
            <a:chOff x="357158" y="5376462"/>
            <a:chExt cx="2500330" cy="677108"/>
          </a:xfrm>
        </p:grpSpPr>
        <p:sp>
          <p:nvSpPr>
            <p:cNvPr id="60" name="TextBox 59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String</a:t>
              </a:r>
              <a:endParaRPr lang="en-GB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name</a:t>
              </a:r>
              <a:endParaRPr lang="en-GB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858016" y="6215082"/>
            <a:ext cx="1357322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“John Smith”</a:t>
            </a:r>
            <a:endParaRPr lang="en-GB" sz="16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214282" y="2928934"/>
            <a:ext cx="2500330" cy="677108"/>
            <a:chOff x="357158" y="5376462"/>
            <a:chExt cx="2500330" cy="677108"/>
          </a:xfrm>
        </p:grpSpPr>
        <p:sp>
          <p:nvSpPr>
            <p:cNvPr id="69" name="TextBox 68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Person</a:t>
              </a:r>
              <a:endParaRPr lang="en-GB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 smtClean="0"/>
                <a:t>mary</a:t>
              </a:r>
              <a:endParaRPr lang="en-GB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cxnSp>
        <p:nvCxnSpPr>
          <p:cNvPr id="72" name="Curved Connector 71"/>
          <p:cNvCxnSpPr>
            <a:stCxn id="40" idx="3"/>
            <a:endCxn id="52" idx="1"/>
          </p:cNvCxnSpPr>
          <p:nvPr/>
        </p:nvCxnSpPr>
        <p:spPr>
          <a:xfrm>
            <a:off x="2714612" y="5117111"/>
            <a:ext cx="785818" cy="1956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2" idx="1"/>
            <a:endCxn id="93" idx="1"/>
          </p:cNvCxnSpPr>
          <p:nvPr/>
        </p:nvCxnSpPr>
        <p:spPr>
          <a:xfrm rot="10800000" flipH="1" flipV="1">
            <a:off x="6357950" y="3222451"/>
            <a:ext cx="928694" cy="2376090"/>
          </a:xfrm>
          <a:prstGeom prst="curvedConnector3">
            <a:avLst>
              <a:gd name="adj1" fmla="val -2461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357950" y="1928802"/>
            <a:ext cx="2500330" cy="677108"/>
            <a:chOff x="357158" y="5376462"/>
            <a:chExt cx="2500330" cy="677108"/>
          </a:xfrm>
        </p:grpSpPr>
        <p:sp>
          <p:nvSpPr>
            <p:cNvPr id="78" name="TextBox 77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 smtClean="0"/>
                <a:t>int</a:t>
              </a:r>
              <a:endParaRPr lang="en-GB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age</a:t>
              </a:r>
              <a:endParaRPr lang="en-GB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32</a:t>
              </a:r>
              <a:endParaRPr lang="en-GB" sz="16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57950" y="3500438"/>
            <a:ext cx="2500330" cy="677108"/>
            <a:chOff x="357158" y="5376462"/>
            <a:chExt cx="2500330" cy="677108"/>
          </a:xfrm>
        </p:grpSpPr>
        <p:sp>
          <p:nvSpPr>
            <p:cNvPr id="82" name="TextBox 81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Person</a:t>
              </a:r>
              <a:endParaRPr lang="en-GB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father</a:t>
              </a:r>
              <a:endParaRPr lang="en-GB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357950" y="4286256"/>
            <a:ext cx="2500330" cy="677108"/>
            <a:chOff x="357158" y="5376462"/>
            <a:chExt cx="2500330" cy="677108"/>
          </a:xfrm>
        </p:grpSpPr>
        <p:sp>
          <p:nvSpPr>
            <p:cNvPr id="86" name="TextBox 85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Person</a:t>
              </a:r>
              <a:endParaRPr lang="en-GB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mother</a:t>
              </a:r>
              <a:endParaRPr lang="en-GB" sz="1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57950" y="2714620"/>
            <a:ext cx="2500330" cy="677108"/>
            <a:chOff x="357158" y="5376462"/>
            <a:chExt cx="2500330" cy="677108"/>
          </a:xfrm>
        </p:grpSpPr>
        <p:sp>
          <p:nvSpPr>
            <p:cNvPr id="90" name="TextBox 89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String</a:t>
              </a:r>
              <a:endParaRPr lang="en-GB" sz="16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name</a:t>
              </a:r>
              <a:endParaRPr lang="en-GB" sz="16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286644" y="5429264"/>
            <a:ext cx="1357322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“Mary Smith”</a:t>
            </a:r>
            <a:endParaRPr lang="en-GB" sz="1600" dirty="0"/>
          </a:p>
        </p:txBody>
      </p:sp>
      <p:cxnSp>
        <p:nvCxnSpPr>
          <p:cNvPr id="96" name="Curved Connector 95"/>
          <p:cNvCxnSpPr>
            <a:stCxn id="71" idx="3"/>
            <a:endCxn id="94" idx="1"/>
          </p:cNvCxnSpPr>
          <p:nvPr/>
        </p:nvCxnSpPr>
        <p:spPr>
          <a:xfrm flipV="1">
            <a:off x="2714612" y="3429000"/>
            <a:ext cx="3571900" cy="77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4282" y="1500174"/>
            <a:ext cx="2500330" cy="677108"/>
            <a:chOff x="357158" y="5376462"/>
            <a:chExt cx="2500330" cy="677108"/>
          </a:xfrm>
        </p:grpSpPr>
        <p:sp>
          <p:nvSpPr>
            <p:cNvPr id="101" name="TextBox 100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Person</a:t>
              </a:r>
              <a:endParaRPr lang="en-GB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student</a:t>
              </a:r>
              <a:endParaRPr lang="en-GB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3143240" y="214290"/>
            <a:ext cx="2714644" cy="3143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3214678" y="285728"/>
            <a:ext cx="2500330" cy="677108"/>
            <a:chOff x="357158" y="5376462"/>
            <a:chExt cx="2500330" cy="677108"/>
          </a:xfrm>
        </p:grpSpPr>
        <p:sp>
          <p:nvSpPr>
            <p:cNvPr id="106" name="TextBox 105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 smtClean="0"/>
                <a:t>int</a:t>
              </a:r>
              <a:endParaRPr lang="en-GB" sz="16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age</a:t>
              </a:r>
              <a:endParaRPr lang="en-GB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5</a:t>
              </a:r>
              <a:endParaRPr lang="en-GB" sz="16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214678" y="1857364"/>
            <a:ext cx="2500330" cy="677108"/>
            <a:chOff x="357158" y="5376462"/>
            <a:chExt cx="2500330" cy="677108"/>
          </a:xfrm>
        </p:grpSpPr>
        <p:sp>
          <p:nvSpPr>
            <p:cNvPr id="110" name="TextBox 109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Person</a:t>
              </a:r>
              <a:endParaRPr lang="en-GB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father</a:t>
              </a:r>
              <a:endParaRPr lang="en-GB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214678" y="2643182"/>
            <a:ext cx="2500330" cy="677108"/>
            <a:chOff x="357158" y="5376462"/>
            <a:chExt cx="2500330" cy="677108"/>
          </a:xfrm>
        </p:grpSpPr>
        <p:sp>
          <p:nvSpPr>
            <p:cNvPr id="114" name="TextBox 113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Person</a:t>
              </a:r>
              <a:endParaRPr lang="en-GB" sz="16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mother</a:t>
              </a:r>
              <a:endParaRPr lang="en-GB" sz="16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214678" y="1071546"/>
            <a:ext cx="2500330" cy="677108"/>
            <a:chOff x="357158" y="5376462"/>
            <a:chExt cx="2500330" cy="677108"/>
          </a:xfrm>
        </p:grpSpPr>
        <p:sp>
          <p:nvSpPr>
            <p:cNvPr id="118" name="TextBox 117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String</a:t>
              </a:r>
              <a:endParaRPr lang="en-GB" sz="16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name</a:t>
              </a:r>
              <a:endParaRPr lang="en-GB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786578" y="714356"/>
            <a:ext cx="1571636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“John Smith, </a:t>
            </a:r>
            <a:r>
              <a:rPr lang="en-GB" sz="1600" dirty="0" err="1" smtClean="0"/>
              <a:t>Jr</a:t>
            </a:r>
            <a:r>
              <a:rPr lang="en-GB" sz="1600" dirty="0" smtClean="0"/>
              <a:t>”</a:t>
            </a:r>
            <a:endParaRPr lang="en-GB" sz="1600" dirty="0"/>
          </a:p>
        </p:txBody>
      </p:sp>
      <p:cxnSp>
        <p:nvCxnSpPr>
          <p:cNvPr id="122" name="Curved Connector 121"/>
          <p:cNvCxnSpPr>
            <a:stCxn id="103" idx="3"/>
            <a:endCxn id="104" idx="1"/>
          </p:cNvCxnSpPr>
          <p:nvPr/>
        </p:nvCxnSpPr>
        <p:spPr>
          <a:xfrm flipV="1">
            <a:off x="2714612" y="1785926"/>
            <a:ext cx="428628" cy="2220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120" idx="3"/>
            <a:endCxn id="121" idx="1"/>
          </p:cNvCxnSpPr>
          <p:nvPr/>
        </p:nvCxnSpPr>
        <p:spPr>
          <a:xfrm flipV="1">
            <a:off x="5715008" y="883633"/>
            <a:ext cx="1071570" cy="6957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12" idx="1"/>
            <a:endCxn id="24" idx="1"/>
          </p:cNvCxnSpPr>
          <p:nvPr/>
        </p:nvCxnSpPr>
        <p:spPr>
          <a:xfrm rot="10800000" flipH="1" flipV="1">
            <a:off x="3214678" y="2365194"/>
            <a:ext cx="214314" cy="2706879"/>
          </a:xfrm>
          <a:prstGeom prst="curvedConnector3">
            <a:avLst>
              <a:gd name="adj1" fmla="val -6208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16" idx="3"/>
            <a:endCxn id="94" idx="0"/>
          </p:cNvCxnSpPr>
          <p:nvPr/>
        </p:nvCxnSpPr>
        <p:spPr>
          <a:xfrm flipV="1">
            <a:off x="5715008" y="1857364"/>
            <a:ext cx="1928826" cy="1293649"/>
          </a:xfrm>
          <a:prstGeom prst="curvedConnector4">
            <a:avLst>
              <a:gd name="adj1" fmla="val 14815"/>
              <a:gd name="adj2" fmla="val 11767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61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Ian Robinson</dc:creator>
  <cp:lastModifiedBy>Ian Robinson</cp:lastModifiedBy>
  <cp:revision>10</cp:revision>
  <dcterms:created xsi:type="dcterms:W3CDTF">2016-10-30T15:29:25Z</dcterms:created>
  <dcterms:modified xsi:type="dcterms:W3CDTF">2016-10-30T16:20:28Z</dcterms:modified>
</cp:coreProperties>
</file>