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925" autoAdjust="0"/>
  </p:normalViewPr>
  <p:slideViewPr>
    <p:cSldViewPr>
      <p:cViewPr>
        <p:scale>
          <a:sx n="70" d="100"/>
          <a:sy n="70" d="100"/>
        </p:scale>
        <p:origin x="-1422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90D-21FA-4A3E-AE81-1FE9C4C08850}" type="datetimeFigureOut">
              <a:rPr lang="en-US" smtClean="0"/>
              <a:pPr/>
              <a:t>11/1/2016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C5F7-7D52-4F8D-A799-8E91F6DCDD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90D-21FA-4A3E-AE81-1FE9C4C08850}" type="datetimeFigureOut">
              <a:rPr lang="en-US" smtClean="0"/>
              <a:pPr/>
              <a:t>11/1/2016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C5F7-7D52-4F8D-A799-8E91F6DCDD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90D-21FA-4A3E-AE81-1FE9C4C08850}" type="datetimeFigureOut">
              <a:rPr lang="en-US" smtClean="0"/>
              <a:pPr/>
              <a:t>11/1/2016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C5F7-7D52-4F8D-A799-8E91F6DCDD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90D-21FA-4A3E-AE81-1FE9C4C08850}" type="datetimeFigureOut">
              <a:rPr lang="en-US" smtClean="0"/>
              <a:pPr/>
              <a:t>11/1/2016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C5F7-7D52-4F8D-A799-8E91F6DCDD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90D-21FA-4A3E-AE81-1FE9C4C08850}" type="datetimeFigureOut">
              <a:rPr lang="en-US" smtClean="0"/>
              <a:pPr/>
              <a:t>11/1/2016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C5F7-7D52-4F8D-A799-8E91F6DCDD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90D-21FA-4A3E-AE81-1FE9C4C08850}" type="datetimeFigureOut">
              <a:rPr lang="en-US" smtClean="0"/>
              <a:pPr/>
              <a:t>11/1/2016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C5F7-7D52-4F8D-A799-8E91F6DCDD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90D-21FA-4A3E-AE81-1FE9C4C08850}" type="datetimeFigureOut">
              <a:rPr lang="en-US" smtClean="0"/>
              <a:pPr/>
              <a:t>11/1/2016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C5F7-7D52-4F8D-A799-8E91F6DCDD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90D-21FA-4A3E-AE81-1FE9C4C08850}" type="datetimeFigureOut">
              <a:rPr lang="en-US" smtClean="0"/>
              <a:pPr/>
              <a:t>11/1/2016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C5F7-7D52-4F8D-A799-8E91F6DCDD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90D-21FA-4A3E-AE81-1FE9C4C08850}" type="datetimeFigureOut">
              <a:rPr lang="en-US" smtClean="0"/>
              <a:pPr/>
              <a:t>11/1/2016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C5F7-7D52-4F8D-A799-8E91F6DCDD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90D-21FA-4A3E-AE81-1FE9C4C08850}" type="datetimeFigureOut">
              <a:rPr lang="en-US" smtClean="0"/>
              <a:pPr/>
              <a:t>11/1/2016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C5F7-7D52-4F8D-A799-8E91F6DCDD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90D-21FA-4A3E-AE81-1FE9C4C08850}" type="datetimeFigureOut">
              <a:rPr lang="en-US" smtClean="0"/>
              <a:pPr/>
              <a:t>11/1/2016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C5F7-7D52-4F8D-A799-8E91F6DCDD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6990D-21FA-4A3E-AE81-1FE9C4C08850}" type="datetimeFigureOut">
              <a:rPr lang="en-US" smtClean="0"/>
              <a:pPr/>
              <a:t>11/1/2016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1C5F7-7D52-4F8D-A799-8E91F6DCDDE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357554" y="428604"/>
            <a:ext cx="5572164" cy="62865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4071934" y="1785926"/>
            <a:ext cx="2714644" cy="17859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42844" y="428604"/>
            <a:ext cx="2928958" cy="62865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14282" y="50004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Stack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143372" y="57148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Heap</a:t>
            </a:r>
            <a:endParaRPr lang="en-GB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357158" y="3037644"/>
            <a:ext cx="2500330" cy="677108"/>
            <a:chOff x="357158" y="5376462"/>
            <a:chExt cx="2500330" cy="677108"/>
          </a:xfrm>
        </p:grpSpPr>
        <p:sp>
          <p:nvSpPr>
            <p:cNvPr id="12" name="TextBox 11"/>
            <p:cNvSpPr txBox="1"/>
            <p:nvPr/>
          </p:nvSpPr>
          <p:spPr>
            <a:xfrm>
              <a:off x="357158" y="5376462"/>
              <a:ext cx="107157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Point</a:t>
              </a:r>
              <a:endParaRPr lang="en-GB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85918" y="5376462"/>
              <a:ext cx="107157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myPoint</a:t>
              </a:r>
              <a:endParaRPr lang="en-GB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7158" y="5715016"/>
              <a:ext cx="250033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.</a:t>
              </a:r>
              <a:endParaRPr lang="en-GB" sz="16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143372" y="2714620"/>
            <a:ext cx="2500330" cy="677108"/>
            <a:chOff x="357158" y="5376462"/>
            <a:chExt cx="2500330" cy="677108"/>
          </a:xfrm>
        </p:grpSpPr>
        <p:sp>
          <p:nvSpPr>
            <p:cNvPr id="17" name="TextBox 16"/>
            <p:cNvSpPr txBox="1"/>
            <p:nvPr/>
          </p:nvSpPr>
          <p:spPr>
            <a:xfrm>
              <a:off x="357158" y="5376462"/>
              <a:ext cx="107157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int</a:t>
              </a:r>
              <a:endParaRPr lang="en-GB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85918" y="5376462"/>
              <a:ext cx="107157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y</a:t>
              </a:r>
              <a:endParaRPr lang="en-GB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7158" y="5715016"/>
              <a:ext cx="250033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0</a:t>
              </a:r>
              <a:endParaRPr lang="en-GB" sz="16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43372" y="1928802"/>
            <a:ext cx="2500330" cy="677108"/>
            <a:chOff x="357158" y="5376462"/>
            <a:chExt cx="2500330" cy="677108"/>
          </a:xfrm>
        </p:grpSpPr>
        <p:sp>
          <p:nvSpPr>
            <p:cNvPr id="21" name="TextBox 20"/>
            <p:cNvSpPr txBox="1"/>
            <p:nvPr/>
          </p:nvSpPr>
          <p:spPr>
            <a:xfrm>
              <a:off x="357158" y="5376462"/>
              <a:ext cx="107157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int</a:t>
              </a:r>
              <a:endParaRPr lang="en-GB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85918" y="5376462"/>
              <a:ext cx="107157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x</a:t>
              </a:r>
              <a:endParaRPr lang="en-GB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7158" y="5715016"/>
              <a:ext cx="250033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1</a:t>
              </a:r>
              <a:endParaRPr lang="en-GB" sz="16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57158" y="2214554"/>
            <a:ext cx="2500330" cy="677108"/>
            <a:chOff x="357158" y="5376462"/>
            <a:chExt cx="2500330" cy="677108"/>
          </a:xfrm>
        </p:grpSpPr>
        <p:sp>
          <p:nvSpPr>
            <p:cNvPr id="26" name="TextBox 25"/>
            <p:cNvSpPr txBox="1"/>
            <p:nvPr/>
          </p:nvSpPr>
          <p:spPr>
            <a:xfrm>
              <a:off x="357158" y="5376462"/>
              <a:ext cx="107157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int</a:t>
              </a:r>
              <a:endParaRPr lang="en-GB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85918" y="5376462"/>
              <a:ext cx="107157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myInt</a:t>
              </a:r>
              <a:endParaRPr lang="en-GB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7158" y="5715016"/>
              <a:ext cx="2500330" cy="3385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0</a:t>
              </a:r>
              <a:endParaRPr lang="en-GB" sz="1600" dirty="0"/>
            </a:p>
          </p:txBody>
        </p:sp>
      </p:grpSp>
      <p:cxnSp>
        <p:nvCxnSpPr>
          <p:cNvPr id="30" name="Curved Connector 29"/>
          <p:cNvCxnSpPr>
            <a:endCxn id="24" idx="1"/>
          </p:cNvCxnSpPr>
          <p:nvPr/>
        </p:nvCxnSpPr>
        <p:spPr>
          <a:xfrm flipV="1">
            <a:off x="2857488" y="2678901"/>
            <a:ext cx="1214446" cy="86657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Ian Robinson</dc:creator>
  <cp:lastModifiedBy>Ian Robinson</cp:lastModifiedBy>
  <cp:revision>9</cp:revision>
  <dcterms:created xsi:type="dcterms:W3CDTF">2016-10-30T15:29:25Z</dcterms:created>
  <dcterms:modified xsi:type="dcterms:W3CDTF">2016-11-01T18:55:26Z</dcterms:modified>
</cp:coreProperties>
</file>