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8" autoAdjust="0"/>
  </p:normalViewPr>
  <p:slideViewPr>
    <p:cSldViewPr snapToGrid="0" snapToObjects="1">
      <p:cViewPr varScale="1">
        <p:scale>
          <a:sx n="106" d="100"/>
          <a:sy n="106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0AB-88FF-C547-861E-EF63856E0266}" type="datetimeFigureOut">
              <a:rPr lang="en-US" smtClean="0"/>
              <a:t>27/08/2015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Relationship Id="rId11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JBean Welcome 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15" y="0"/>
            <a:ext cx="2874853" cy="2085475"/>
          </a:xfrm>
          <a:prstGeom prst="rect">
            <a:avLst/>
          </a:prstGeom>
        </p:spPr>
      </p:pic>
      <p:pic>
        <p:nvPicPr>
          <p:cNvPr id="6" name="Picture 5" descr="DoKnow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15" y="2093173"/>
            <a:ext cx="2927684" cy="2113268"/>
          </a:xfrm>
          <a:prstGeom prst="rect">
            <a:avLst/>
          </a:prstGeom>
        </p:spPr>
      </p:pic>
      <p:pic>
        <p:nvPicPr>
          <p:cNvPr id="24" name="Picture 23" descr="Know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57" y="3642895"/>
            <a:ext cx="2847054" cy="2058849"/>
          </a:xfrm>
          <a:prstGeom prst="rect">
            <a:avLst/>
          </a:prstGeom>
        </p:spPr>
      </p:pic>
      <p:pic>
        <p:nvPicPr>
          <p:cNvPr id="5" name="Picture 4" descr="DoKnowGoModal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02" y="2247923"/>
            <a:ext cx="1229896" cy="893262"/>
          </a:xfrm>
          <a:prstGeom prst="rect">
            <a:avLst/>
          </a:prstGeom>
        </p:spPr>
      </p:pic>
      <p:pic>
        <p:nvPicPr>
          <p:cNvPr id="7" name="Picture 6" descr="Do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" y="3642895"/>
            <a:ext cx="2847054" cy="20520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54347" y="2694555"/>
            <a:ext cx="734811" cy="299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2339" y="3408947"/>
            <a:ext cx="1203142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78157" y="320841"/>
            <a:ext cx="942473" cy="179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DoModal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3" y="4526179"/>
            <a:ext cx="1217622" cy="87180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633603" y="4090737"/>
            <a:ext cx="467895" cy="548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4761" y="3408947"/>
            <a:ext cx="0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Go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8" y="3642895"/>
            <a:ext cx="2888065" cy="2072692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5320630" y="3408947"/>
            <a:ext cx="1229896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JBean Welcome Page Alert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9" y="1925053"/>
            <a:ext cx="1226342" cy="88438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720257" y="1925053"/>
            <a:ext cx="1121742" cy="194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KnowModal.tif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29" y="4951997"/>
            <a:ext cx="1235157" cy="891976"/>
          </a:xfrm>
          <a:prstGeom prst="rect">
            <a:avLst/>
          </a:prstGeom>
        </p:spPr>
      </p:pic>
      <p:pic>
        <p:nvPicPr>
          <p:cNvPr id="51" name="Picture 50" descr="GoModal.tif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20" y="4784734"/>
            <a:ext cx="1265861" cy="910214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H="1">
            <a:off x="5113108" y="4206441"/>
            <a:ext cx="313989" cy="745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0"/>
          </p:cNvCxnSpPr>
          <p:nvPr/>
        </p:nvCxnSpPr>
        <p:spPr>
          <a:xfrm>
            <a:off x="8362282" y="4206441"/>
            <a:ext cx="30069" cy="578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8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3</cp:revision>
  <dcterms:created xsi:type="dcterms:W3CDTF">2015-08-27T12:05:50Z</dcterms:created>
  <dcterms:modified xsi:type="dcterms:W3CDTF">2015-08-27T12:30:40Z</dcterms:modified>
</cp:coreProperties>
</file>