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936C-DFD0-A44A-9127-8962272838E2}" type="datetimeFigureOut">
              <a:rPr lang="en-US" smtClean="0"/>
              <a:t>02/09/2015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0256B-AB9B-F84F-A37D-BEB279E0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4" y="3312734"/>
            <a:ext cx="2148174" cy="1732095"/>
          </a:xfrm>
          <a:prstGeom prst="rect">
            <a:avLst/>
          </a:prstGeom>
        </p:spPr>
      </p:pic>
      <p:pic>
        <p:nvPicPr>
          <p:cNvPr id="5" name="Picture 4" descr="DoKnowGoSoc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38" y="1800861"/>
            <a:ext cx="2170367" cy="1730315"/>
          </a:xfrm>
          <a:prstGeom prst="rect">
            <a:avLst/>
          </a:prstGeom>
        </p:spPr>
      </p:pic>
      <p:pic>
        <p:nvPicPr>
          <p:cNvPr id="6" name="Picture 5" descr="KnowSc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56" y="3343323"/>
            <a:ext cx="2092522" cy="1675507"/>
          </a:xfrm>
          <a:prstGeom prst="rect">
            <a:avLst/>
          </a:prstGeom>
        </p:spPr>
      </p:pic>
      <p:pic>
        <p:nvPicPr>
          <p:cNvPr id="7" name="Picture 6" descr="DoSc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" y="3326877"/>
            <a:ext cx="2134548" cy="1723187"/>
          </a:xfrm>
          <a:prstGeom prst="rect">
            <a:avLst/>
          </a:prstGeom>
        </p:spPr>
      </p:pic>
      <p:pic>
        <p:nvPicPr>
          <p:cNvPr id="8" name="Picture 7" descr="JBean Welcome Page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37" y="1"/>
            <a:ext cx="2156140" cy="1751251"/>
          </a:xfrm>
          <a:prstGeom prst="rect">
            <a:avLst/>
          </a:prstGeom>
        </p:spPr>
      </p:pic>
      <p:pic>
        <p:nvPicPr>
          <p:cNvPr id="9" name="Picture 8" descr="DoKnowGoModal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01" y="1439395"/>
            <a:ext cx="922422" cy="75010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065763" y="2051839"/>
            <a:ext cx="309139" cy="399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14254" y="2987427"/>
            <a:ext cx="760647" cy="481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3270921" y="427789"/>
            <a:ext cx="719554" cy="1373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04571" y="2987427"/>
            <a:ext cx="0" cy="3031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74059" y="2919695"/>
            <a:ext cx="1474300" cy="481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JBean Welcome Page Alert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601559"/>
            <a:ext cx="919757" cy="74264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540194" y="1601556"/>
            <a:ext cx="841307" cy="259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71712" y="3813691"/>
            <a:ext cx="34350" cy="485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oScreenModa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76" y="4452231"/>
            <a:ext cx="929096" cy="74643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975204" y="3811818"/>
            <a:ext cx="350921" cy="7308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GoScreenModal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13" y="4298005"/>
            <a:ext cx="847303" cy="67943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3834831" y="3830624"/>
            <a:ext cx="235492" cy="994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ocial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70" y="1494414"/>
            <a:ext cx="2076691" cy="1493013"/>
          </a:xfrm>
          <a:prstGeom prst="rect">
            <a:avLst/>
          </a:prstGeom>
        </p:spPr>
      </p:pic>
      <p:pic>
        <p:nvPicPr>
          <p:cNvPr id="23" name="Picture 22" descr="Social1Mod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61" y="2095716"/>
            <a:ext cx="962587" cy="69037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7613255" y="1835907"/>
            <a:ext cx="477159" cy="259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47763" y="2405329"/>
            <a:ext cx="1609247" cy="467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5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1</cp:revision>
  <dcterms:created xsi:type="dcterms:W3CDTF">2015-09-02T13:02:31Z</dcterms:created>
  <dcterms:modified xsi:type="dcterms:W3CDTF">2015-09-02T13:04:16Z</dcterms:modified>
</cp:coreProperties>
</file>