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344" y="1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2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13AD-6BA2-1D4C-8CE5-7084BF0E116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7B58-AA8E-AA41-AAFC-934EC6A5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3363" y="2375017"/>
            <a:ext cx="3276726" cy="1067958"/>
          </a:xfrm>
          <a:prstGeom prst="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1833363" y="5923800"/>
            <a:ext cx="3276726" cy="684956"/>
          </a:xfrm>
          <a:prstGeom prst="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Rectangle 5"/>
          <p:cNvSpPr/>
          <p:nvPr/>
        </p:nvSpPr>
        <p:spPr>
          <a:xfrm>
            <a:off x="1833363" y="4310659"/>
            <a:ext cx="3276726" cy="684956"/>
          </a:xfrm>
          <a:prstGeom prst="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10733" y="2081978"/>
            <a:ext cx="3666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Presentation Tier: LEAP Motion Controller and Web Browser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210673" y="5677521"/>
            <a:ext cx="71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Tier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10074" y="4068053"/>
            <a:ext cx="86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Logic Tier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2595" y="5662190"/>
            <a:ext cx="1602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GOOGLE DATA STORE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3090" y="4084689"/>
            <a:ext cx="1201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WEB SERVER</a:t>
            </a:r>
            <a:endParaRPr lang="en-US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55662" y="2861959"/>
            <a:ext cx="1033241" cy="453692"/>
            <a:chOff x="0" y="2197100"/>
            <a:chExt cx="6858000" cy="472516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97100"/>
              <a:ext cx="6858000" cy="4725162"/>
            </a:xfrm>
            <a:prstGeom prst="rect">
              <a:avLst/>
            </a:prstGeom>
          </p:spPr>
        </p:pic>
        <p:pic>
          <p:nvPicPr>
            <p:cNvPr id="16" name="Picture 15" descr="Social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/>
          </p:blipFill>
          <p:spPr>
            <a:xfrm>
              <a:off x="428116" y="2831777"/>
              <a:ext cx="4146995" cy="245339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076848" y="2873218"/>
            <a:ext cx="1033241" cy="453692"/>
            <a:chOff x="0" y="2197100"/>
            <a:chExt cx="6858000" cy="472516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97100"/>
              <a:ext cx="6858000" cy="4725162"/>
            </a:xfrm>
            <a:prstGeom prst="rect">
              <a:avLst/>
            </a:prstGeom>
          </p:spPr>
        </p:pic>
        <p:pic>
          <p:nvPicPr>
            <p:cNvPr id="23" name="Picture 22" descr="Social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/>
          </p:blipFill>
          <p:spPr>
            <a:xfrm>
              <a:off x="428116" y="2831777"/>
              <a:ext cx="4146995" cy="2453393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643" y="4310227"/>
            <a:ext cx="712686" cy="7283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73829" y="4796433"/>
            <a:ext cx="1395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ginx web server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186919" y="4790184"/>
            <a:ext cx="1395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Digitalocean.com</a:t>
            </a:r>
            <a:endParaRPr lang="en-US" sz="9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678" y="5923800"/>
            <a:ext cx="590781" cy="376288"/>
          </a:xfrm>
          <a:prstGeom prst="rect">
            <a:avLst/>
          </a:prstGeom>
        </p:spPr>
      </p:pic>
      <p:sp>
        <p:nvSpPr>
          <p:cNvPr id="29" name="Can 28"/>
          <p:cNvSpPr/>
          <p:nvPr/>
        </p:nvSpPr>
        <p:spPr>
          <a:xfrm>
            <a:off x="3229259" y="6004516"/>
            <a:ext cx="653543" cy="589621"/>
          </a:xfrm>
          <a:prstGeom prst="ca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DATA STORE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788" y="2537962"/>
            <a:ext cx="612352" cy="3591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412" y="2527321"/>
            <a:ext cx="612352" cy="359116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635444" y="3326910"/>
            <a:ext cx="758015" cy="9797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93459" y="5038572"/>
            <a:ext cx="0" cy="8543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09294" y="5014712"/>
            <a:ext cx="0" cy="885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627588" y="3315651"/>
            <a:ext cx="725824" cy="963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3912" y="2654091"/>
            <a:ext cx="9924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0000"/>
                </a:solidFill>
              </a:rPr>
              <a:t>Jellibean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Query formed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Using LEAP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0089" y="4296532"/>
            <a:ext cx="130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Jellibean</a:t>
            </a:r>
            <a:r>
              <a:rPr lang="en-US" sz="1100" dirty="0" smtClean="0"/>
              <a:t>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Logic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&amp; commands.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Processes data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between tiers.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7715" y="6608755"/>
            <a:ext cx="1770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Search Results Retrieved 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from Custom Search Engine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0089" y="2573136"/>
            <a:ext cx="7204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Jellibean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Results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Returned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33613" y="5892809"/>
            <a:ext cx="1426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Information retrieved</a:t>
            </a:r>
          </a:p>
          <a:p>
            <a:r>
              <a:rPr lang="en-US" sz="1100" dirty="0">
                <a:solidFill>
                  <a:srgbClr val="FF0000"/>
                </a:solidFill>
              </a:rPr>
              <a:t>f</a:t>
            </a:r>
            <a:r>
              <a:rPr lang="en-US" sz="1100" dirty="0" smtClean="0">
                <a:solidFill>
                  <a:srgbClr val="FF0000"/>
                </a:solidFill>
              </a:rPr>
              <a:t>rom Google API and 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sent back to logic tier</a:t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rgbClr val="FF0000"/>
                </a:solidFill>
              </a:rPr>
              <a:t>for processing.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13</cp:revision>
  <dcterms:created xsi:type="dcterms:W3CDTF">2015-09-04T13:29:14Z</dcterms:created>
  <dcterms:modified xsi:type="dcterms:W3CDTF">2015-09-04T14:29:44Z</dcterms:modified>
</cp:coreProperties>
</file>