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69EC-8198-F04A-A012-E00612D7C0F0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9FC2-9DAB-EC45-83B7-7C5B2D8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06" y="27859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LEAP reference: http://</a:t>
            </a:r>
            <a:r>
              <a:rPr lang="en-US" dirty="0" err="1" smtClean="0"/>
              <a:t>edition.cnn.com</a:t>
            </a:r>
            <a:r>
              <a:rPr lang="en-US" dirty="0" smtClean="0"/>
              <a:t>/2013/07/22/tech/gaming-gadgets/leap-motion-controller-review/</a:t>
            </a:r>
            <a:endParaRPr lang="en-US" dirty="0"/>
          </a:p>
        </p:txBody>
      </p:sp>
      <p:pic>
        <p:nvPicPr>
          <p:cNvPr id="5" name="Picture 4" descr="Screen Shot 2015-09-03 at 10.1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" y="151180"/>
            <a:ext cx="4490637" cy="2514404"/>
          </a:xfrm>
          <a:prstGeom prst="rect">
            <a:avLst/>
          </a:prstGeom>
        </p:spPr>
      </p:pic>
      <p:pic>
        <p:nvPicPr>
          <p:cNvPr id="6" name="Picture 5" descr="Screen Shot 2015-09-03 at 10.2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60" y="151180"/>
            <a:ext cx="4427957" cy="2489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5172" y="27732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Oculus VR Rift reference: https://</a:t>
            </a:r>
            <a:r>
              <a:rPr lang="en-US" dirty="0" err="1" smtClean="0"/>
              <a:t>www.maxxor.com</a:t>
            </a:r>
            <a:r>
              <a:rPr lang="en-US" dirty="0" smtClean="0"/>
              <a:t>/blog/past-future-oculus-rift/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1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</cp:revision>
  <dcterms:created xsi:type="dcterms:W3CDTF">2015-09-03T09:16:22Z</dcterms:created>
  <dcterms:modified xsi:type="dcterms:W3CDTF">2015-09-03T09:23:32Z</dcterms:modified>
</cp:coreProperties>
</file>