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8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9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5E1C-2A31-1F47-A3C2-8D0E0843F3AE}" type="datetimeFigureOut">
              <a:rPr lang="en-US" smtClean="0"/>
              <a:t>01/09/2015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5C95D-D9B4-3A4B-B98F-B41F4155C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96"/>
            <a:ext cx="9144000" cy="6585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970" y="2297969"/>
            <a:ext cx="1708593" cy="69543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50834" y="3999733"/>
            <a:ext cx="1708593" cy="69543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9397" y="3145806"/>
            <a:ext cx="1708593" cy="69543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1883" y="2300405"/>
            <a:ext cx="1708593" cy="69543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970" y="3145806"/>
            <a:ext cx="1708593" cy="69543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8970" y="3997298"/>
            <a:ext cx="1708593" cy="695437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1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Massand</dc:creator>
  <cp:lastModifiedBy>Esha Massand</cp:lastModifiedBy>
  <cp:revision>1</cp:revision>
  <dcterms:created xsi:type="dcterms:W3CDTF">2015-09-01T19:17:14Z</dcterms:created>
  <dcterms:modified xsi:type="dcterms:W3CDTF">2015-09-01T19:20:30Z</dcterms:modified>
</cp:coreProperties>
</file>