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6ABA-8820-7D41-B88F-C57113242C68}" type="datetimeFigureOut">
              <a:rPr lang="en-US" smtClean="0"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0223-9DC0-CF4D-8D86-BF9B1DB94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outMeInde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/>
          <a:stretch/>
        </p:blipFill>
        <p:spPr>
          <a:xfrm>
            <a:off x="-15301" y="0"/>
            <a:ext cx="7544325" cy="6858000"/>
          </a:xfrm>
          <a:prstGeom prst="rect">
            <a:avLst/>
          </a:prstGeom>
        </p:spPr>
      </p:pic>
      <p:pic>
        <p:nvPicPr>
          <p:cNvPr id="6" name="Picture 5" descr="GoogleSignIn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4" t="10262" b="10541"/>
          <a:stretch/>
        </p:blipFill>
        <p:spPr>
          <a:xfrm>
            <a:off x="6093756" y="2279624"/>
            <a:ext cx="3050244" cy="28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</cp:revision>
  <dcterms:created xsi:type="dcterms:W3CDTF">2015-09-14T10:42:54Z</dcterms:created>
  <dcterms:modified xsi:type="dcterms:W3CDTF">2015-09-14T10:45:48Z</dcterms:modified>
</cp:coreProperties>
</file>