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6A60-ED87-944E-BF6B-E2C90BA5B533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8D665-A2CC-8E47-B0AA-FBCB0868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outMeIn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4854" cy="4681646"/>
          </a:xfrm>
          <a:prstGeom prst="rect">
            <a:avLst/>
          </a:prstGeom>
        </p:spPr>
      </p:pic>
      <p:pic>
        <p:nvPicPr>
          <p:cNvPr id="6" name="Picture 5" descr="GoogleSign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54" y="474285"/>
            <a:ext cx="3738280" cy="37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1</cp:revision>
  <dcterms:created xsi:type="dcterms:W3CDTF">2015-09-04T23:35:51Z</dcterms:created>
  <dcterms:modified xsi:type="dcterms:W3CDTF">2015-09-04T23:38:59Z</dcterms:modified>
</cp:coreProperties>
</file>