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98" autoAdjust="0"/>
  </p:normalViewPr>
  <p:slideViewPr>
    <p:cSldViewPr snapToGrid="0" snapToObjects="1">
      <p:cViewPr>
        <p:scale>
          <a:sx n="75" d="100"/>
          <a:sy n="75" d="100"/>
        </p:scale>
        <p:origin x="-536" y="-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2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4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7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4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0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7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9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3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6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0AB-88FF-C547-861E-EF63856E026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7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o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38" y="3652926"/>
            <a:ext cx="2864232" cy="2062661"/>
          </a:xfrm>
          <a:prstGeom prst="rect">
            <a:avLst/>
          </a:prstGeom>
        </p:spPr>
      </p:pic>
      <p:pic>
        <p:nvPicPr>
          <p:cNvPr id="2" name="Picture 1" descr="DoKnowGoSoci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15" y="2074531"/>
            <a:ext cx="2893823" cy="2060541"/>
          </a:xfrm>
          <a:prstGeom prst="rect">
            <a:avLst/>
          </a:prstGeom>
        </p:spPr>
      </p:pic>
      <p:pic>
        <p:nvPicPr>
          <p:cNvPr id="6" name="Picture 5" descr="KnowScree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08" y="3675869"/>
            <a:ext cx="2790029" cy="1995273"/>
          </a:xfrm>
          <a:prstGeom prst="rect">
            <a:avLst/>
          </a:prstGeom>
        </p:spPr>
      </p:pic>
      <p:pic>
        <p:nvPicPr>
          <p:cNvPr id="3" name="Picture 2" descr="DoScree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" y="3663534"/>
            <a:ext cx="2846064" cy="2052053"/>
          </a:xfrm>
          <a:prstGeom prst="rect">
            <a:avLst/>
          </a:prstGeom>
        </p:spPr>
      </p:pic>
      <p:pic>
        <p:nvPicPr>
          <p:cNvPr id="38" name="Picture 37" descr="JBean Welcome Page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15" y="0"/>
            <a:ext cx="2874853" cy="2085475"/>
          </a:xfrm>
          <a:prstGeom prst="rect">
            <a:avLst/>
          </a:prstGeom>
        </p:spPr>
      </p:pic>
      <p:pic>
        <p:nvPicPr>
          <p:cNvPr id="5" name="Picture 4" descr="DoKnowGoModal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02" y="2247923"/>
            <a:ext cx="1229896" cy="89326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754348" y="2694556"/>
            <a:ext cx="412185" cy="29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52339" y="3408947"/>
            <a:ext cx="1014194" cy="360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78157" y="320841"/>
            <a:ext cx="942473" cy="1799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006095" y="3408947"/>
            <a:ext cx="0" cy="360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720257" y="3408947"/>
            <a:ext cx="1830269" cy="360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JBean Welcome Page Alert.tif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99" y="1925053"/>
            <a:ext cx="1226342" cy="884381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4720257" y="1925053"/>
            <a:ext cx="1121742" cy="1948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113108" y="4206441"/>
            <a:ext cx="313989" cy="745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362282" y="4206441"/>
            <a:ext cx="30069" cy="5782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oScreenModal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00" y="4507549"/>
            <a:ext cx="1238795" cy="88889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2633603" y="4090737"/>
            <a:ext cx="467895" cy="548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KnowScreenModal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803" y="4991315"/>
            <a:ext cx="1129737" cy="810257"/>
          </a:xfrm>
          <a:prstGeom prst="rect">
            <a:avLst/>
          </a:prstGeom>
        </p:spPr>
      </p:pic>
      <p:pic>
        <p:nvPicPr>
          <p:cNvPr id="11" name="Picture 10" descr="GoScreenModal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482" y="4784734"/>
            <a:ext cx="1129737" cy="8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81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BBK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 Massand</dc:creator>
  <cp:lastModifiedBy>Esha Massand</cp:lastModifiedBy>
  <cp:revision>5</cp:revision>
  <dcterms:created xsi:type="dcterms:W3CDTF">2015-08-27T12:05:50Z</dcterms:created>
  <dcterms:modified xsi:type="dcterms:W3CDTF">2015-09-01T15:55:40Z</dcterms:modified>
</cp:coreProperties>
</file>