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2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791E-80D8-5E47-9B09-6AFC47B3F4A6}" type="datetimeFigureOut">
              <a:rPr lang="en-US" smtClean="0"/>
              <a:t>26/03/2015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E881-68DC-6446-A862-5E59013F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gle and bing search engi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0"/>
            <a:ext cx="9144000" cy="5527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11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2</cp:revision>
  <dcterms:created xsi:type="dcterms:W3CDTF">2015-03-26T13:16:01Z</dcterms:created>
  <dcterms:modified xsi:type="dcterms:W3CDTF">2015-03-26T13:28:50Z</dcterms:modified>
</cp:coreProperties>
</file>