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075A-C223-DC4A-BF9D-14AC18617FFD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2669" r="9906"/>
          <a:stretch/>
        </p:blipFill>
        <p:spPr>
          <a:xfrm>
            <a:off x="59769" y="722100"/>
            <a:ext cx="4527177" cy="50478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828" y="722100"/>
            <a:ext cx="4439293" cy="535531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Box 28672"/>
          <p:cNvSpPr txBox="1"/>
          <p:nvPr/>
        </p:nvSpPr>
        <p:spPr>
          <a:xfrm>
            <a:off x="6593992" y="6103020"/>
            <a:ext cx="2445418" cy="5871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Rift</a:t>
            </a:r>
            <a:endParaRPr lang="en-GB" sz="1200" b="1" dirty="0">
              <a:solidFill>
                <a:srgbClr val="000000"/>
              </a:solidFill>
              <a:effectLst/>
              <a:ea typeface="ＭＳ 明朝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443" y="1539215"/>
            <a:ext cx="1735418" cy="22635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39099" y="219345"/>
            <a:ext cx="2760075" cy="6494087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 algn="ctr"/>
            <a:endParaRPr lang="en-US" sz="1600" b="1" dirty="0" smtClean="0">
              <a:solidFill>
                <a:srgbClr val="1F497D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1F497D"/>
                </a:solidFill>
              </a:rPr>
              <a:t>User </a:t>
            </a:r>
            <a:r>
              <a:rPr lang="en-US" sz="1600" b="1" dirty="0">
                <a:solidFill>
                  <a:srgbClr val="1F497D"/>
                </a:solidFill>
              </a:rPr>
              <a:t>I</a:t>
            </a:r>
            <a:r>
              <a:rPr lang="en-US" sz="1600" b="1" dirty="0" smtClean="0">
                <a:solidFill>
                  <a:srgbClr val="1F497D"/>
                </a:solidFill>
              </a:rPr>
              <a:t>nterface Layer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4484121" y="2671010"/>
            <a:ext cx="814970" cy="14211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490174" y="2671010"/>
            <a:ext cx="814970" cy="14211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11" y="318693"/>
            <a:ext cx="2459347" cy="186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5"/>
          <a:stretch/>
        </p:blipFill>
        <p:spPr bwMode="auto">
          <a:xfrm>
            <a:off x="6488511" y="2437076"/>
            <a:ext cx="2493279" cy="173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70" y="4407050"/>
            <a:ext cx="2508220" cy="172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31"/>
          <p:cNvSpPr txBox="1"/>
          <p:nvPr/>
        </p:nvSpPr>
        <p:spPr>
          <a:xfrm>
            <a:off x="6689434" y="2146331"/>
            <a:ext cx="2217651" cy="41027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dirty="0" smtClean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LEAP</a:t>
            </a:r>
            <a:endParaRPr lang="en-GB" sz="1200" b="1" dirty="0">
              <a:solidFill>
                <a:srgbClr val="000000"/>
              </a:solidFill>
              <a:effectLst/>
              <a:ea typeface="ＭＳ 明朝"/>
              <a:cs typeface="Times New Roman"/>
            </a:endParaRPr>
          </a:p>
        </p:txBody>
      </p:sp>
      <p:sp>
        <p:nvSpPr>
          <p:cNvPr id="13" name="Text Box 28672"/>
          <p:cNvSpPr txBox="1"/>
          <p:nvPr/>
        </p:nvSpPr>
        <p:spPr>
          <a:xfrm>
            <a:off x="6701205" y="4107066"/>
            <a:ext cx="2250703" cy="574039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ea typeface="ＭＳ 明朝"/>
                <a:cs typeface="Times New Roman"/>
              </a:rPr>
              <a:t>Kinect</a:t>
            </a:r>
            <a:endParaRPr lang="en-GB" sz="1200" b="1" dirty="0">
              <a:solidFill>
                <a:srgbClr val="000000"/>
              </a:solidFill>
              <a:effectLst/>
              <a:ea typeface="ＭＳ 明朝"/>
              <a:cs typeface="Times New Roman"/>
            </a:endParaRPr>
          </a:p>
        </p:txBody>
      </p:sp>
      <p:sp>
        <p:nvSpPr>
          <p:cNvPr id="17" name="Text Box 28672"/>
          <p:cNvSpPr txBox="1"/>
          <p:nvPr/>
        </p:nvSpPr>
        <p:spPr>
          <a:xfrm>
            <a:off x="4252348" y="3526939"/>
            <a:ext cx="2445418" cy="5871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1F497D"/>
                </a:solidFill>
              </a:rPr>
              <a:t>User Model</a:t>
            </a:r>
            <a:endParaRPr lang="en-US" sz="16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2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7</cp:revision>
  <dcterms:created xsi:type="dcterms:W3CDTF">2015-03-27T13:24:38Z</dcterms:created>
  <dcterms:modified xsi:type="dcterms:W3CDTF">2015-04-12T02:50:28Z</dcterms:modified>
</cp:coreProperties>
</file>