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2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075A-C223-DC4A-BF9D-14AC18617FFD}" type="datetimeFigureOut">
              <a:rPr lang="en-US" smtClean="0"/>
              <a:t>27/03/2015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377-0A64-714C-A8C8-E798A75D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8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075A-C223-DC4A-BF9D-14AC18617FFD}" type="datetimeFigureOut">
              <a:rPr lang="en-US" smtClean="0"/>
              <a:t>27/03/2015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377-0A64-714C-A8C8-E798A75D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6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075A-C223-DC4A-BF9D-14AC18617FFD}" type="datetimeFigureOut">
              <a:rPr lang="en-US" smtClean="0"/>
              <a:t>27/03/2015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377-0A64-714C-A8C8-E798A75D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1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075A-C223-DC4A-BF9D-14AC18617FFD}" type="datetimeFigureOut">
              <a:rPr lang="en-US" smtClean="0"/>
              <a:t>27/03/2015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377-0A64-714C-A8C8-E798A75D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7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075A-C223-DC4A-BF9D-14AC18617FFD}" type="datetimeFigureOut">
              <a:rPr lang="en-US" smtClean="0"/>
              <a:t>27/03/2015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377-0A64-714C-A8C8-E798A75D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8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075A-C223-DC4A-BF9D-14AC18617FFD}" type="datetimeFigureOut">
              <a:rPr lang="en-US" smtClean="0"/>
              <a:t>27/03/2015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377-0A64-714C-A8C8-E798A75D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1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075A-C223-DC4A-BF9D-14AC18617FFD}" type="datetimeFigureOut">
              <a:rPr lang="en-US" smtClean="0"/>
              <a:t>27/03/2015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377-0A64-714C-A8C8-E798A75D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1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075A-C223-DC4A-BF9D-14AC18617FFD}" type="datetimeFigureOut">
              <a:rPr lang="en-US" smtClean="0"/>
              <a:t>27/03/2015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377-0A64-714C-A8C8-E798A75D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5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075A-C223-DC4A-BF9D-14AC18617FFD}" type="datetimeFigureOut">
              <a:rPr lang="en-US" smtClean="0"/>
              <a:t>27/03/2015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377-0A64-714C-A8C8-E798A75D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2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075A-C223-DC4A-BF9D-14AC18617FFD}" type="datetimeFigureOut">
              <a:rPr lang="en-US" smtClean="0"/>
              <a:t>27/03/2015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377-0A64-714C-A8C8-E798A75D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4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075A-C223-DC4A-BF9D-14AC18617FFD}" type="datetimeFigureOut">
              <a:rPr lang="en-US" smtClean="0"/>
              <a:t>27/03/2015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377-0A64-714C-A8C8-E798A75D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075A-C223-DC4A-BF9D-14AC18617FFD}" type="datetimeFigureOut">
              <a:rPr lang="en-US" smtClean="0"/>
              <a:t>27/03/2015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BD377-0A64-714C-A8C8-E798A75D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3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" y="1656666"/>
            <a:ext cx="2609193" cy="20423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Left-Right Arrow 4"/>
          <p:cNvSpPr/>
          <p:nvPr/>
        </p:nvSpPr>
        <p:spPr>
          <a:xfrm>
            <a:off x="2873802" y="2676649"/>
            <a:ext cx="685800" cy="1143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666415" y="2531007"/>
            <a:ext cx="1682554" cy="389736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/>
          <p:cNvSpPr/>
          <p:nvPr/>
        </p:nvSpPr>
        <p:spPr>
          <a:xfrm>
            <a:off x="5427569" y="2683236"/>
            <a:ext cx="685800" cy="1143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54473" y="2577459"/>
            <a:ext cx="1529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1F497D"/>
                </a:solidFill>
                <a:cs typeface="Times New Roman"/>
              </a:rPr>
              <a:t>User Model</a:t>
            </a:r>
            <a:endParaRPr lang="en-US" sz="1200" b="1" dirty="0">
              <a:solidFill>
                <a:srgbClr val="1F497D"/>
              </a:solidFill>
              <a:cs typeface="Times New Roman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08" y="606771"/>
            <a:ext cx="1764187" cy="119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5"/>
          <a:stretch/>
        </p:blipFill>
        <p:spPr bwMode="auto">
          <a:xfrm>
            <a:off x="6542008" y="2252296"/>
            <a:ext cx="1764187" cy="112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08" y="3688107"/>
            <a:ext cx="1764187" cy="109187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Box 31"/>
          <p:cNvSpPr txBox="1"/>
          <p:nvPr/>
        </p:nvSpPr>
        <p:spPr>
          <a:xfrm>
            <a:off x="6542009" y="1819860"/>
            <a:ext cx="1866160" cy="329974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>
                <a:effectLst/>
                <a:ea typeface="ＭＳ 明朝"/>
                <a:cs typeface="Times New Roman"/>
              </a:rPr>
              <a:t>LEAP Motion </a:t>
            </a:r>
            <a:r>
              <a:rPr lang="en-US" sz="800" dirty="0" smtClean="0">
                <a:effectLst/>
                <a:ea typeface="ＭＳ 明朝"/>
                <a:cs typeface="Times New Roman"/>
              </a:rPr>
              <a:t>Controller</a:t>
            </a:r>
            <a:r>
              <a:rPr lang="en-GB" sz="800" dirty="0">
                <a:ea typeface="ＭＳ 明朝"/>
                <a:cs typeface="Times New Roman"/>
              </a:rPr>
              <a:t> </a:t>
            </a:r>
            <a:r>
              <a:rPr lang="en-US" sz="800" dirty="0" smtClean="0">
                <a:effectLst/>
                <a:ea typeface="ＭＳ 明朝"/>
                <a:cs typeface="Times New Roman"/>
              </a:rPr>
              <a:t>(</a:t>
            </a:r>
            <a:r>
              <a:rPr lang="en-US" sz="800" dirty="0" err="1">
                <a:effectLst/>
                <a:ea typeface="ＭＳ 明朝"/>
                <a:cs typeface="Times New Roman"/>
              </a:rPr>
              <a:t>ref:http</a:t>
            </a:r>
            <a:r>
              <a:rPr lang="en-US" sz="800" dirty="0">
                <a:effectLst/>
                <a:ea typeface="ＭＳ 明朝"/>
                <a:cs typeface="Times New Roman"/>
              </a:rPr>
              <a:t>://</a:t>
            </a:r>
            <a:r>
              <a:rPr lang="en-US" sz="800" dirty="0" err="1">
                <a:effectLst/>
                <a:ea typeface="ＭＳ 明朝"/>
                <a:cs typeface="Times New Roman"/>
              </a:rPr>
              <a:t>www.businessinsider.com</a:t>
            </a:r>
            <a:r>
              <a:rPr lang="en-US" sz="800" dirty="0">
                <a:effectLst/>
                <a:ea typeface="ＭＳ 明朝"/>
                <a:cs typeface="Times New Roman"/>
              </a:rPr>
              <a:t>/leap-motion-controller-fun-with-flaws-2013-7?IR=T)</a:t>
            </a:r>
            <a:endParaRPr lang="en-GB" sz="800" dirty="0">
              <a:effectLst/>
              <a:ea typeface="ＭＳ 明朝"/>
              <a:cs typeface="Times New Roman"/>
            </a:endParaRPr>
          </a:p>
        </p:txBody>
      </p:sp>
      <p:sp>
        <p:nvSpPr>
          <p:cNvPr id="13" name="Text Box 28672"/>
          <p:cNvSpPr txBox="1"/>
          <p:nvPr/>
        </p:nvSpPr>
        <p:spPr>
          <a:xfrm>
            <a:off x="6514195" y="3338327"/>
            <a:ext cx="1893973" cy="461688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 smtClean="0">
                <a:effectLst/>
                <a:ea typeface="ＭＳ 明朝"/>
                <a:cs typeface="Times New Roman"/>
              </a:rPr>
              <a:t>Xbox </a:t>
            </a:r>
            <a:r>
              <a:rPr lang="en-US" sz="800" dirty="0">
                <a:effectLst/>
                <a:ea typeface="ＭＳ 明朝"/>
                <a:cs typeface="Times New Roman"/>
              </a:rPr>
              <a:t>(ref: http://</a:t>
            </a:r>
            <a:r>
              <a:rPr lang="en-US" sz="800" dirty="0" err="1">
                <a:effectLst/>
                <a:ea typeface="ＭＳ 明朝"/>
                <a:cs typeface="Times New Roman"/>
              </a:rPr>
              <a:t>www.kinect-hire.co.uk</a:t>
            </a:r>
            <a:r>
              <a:rPr lang="en-US" sz="800" dirty="0">
                <a:effectLst/>
                <a:ea typeface="ＭＳ 明朝"/>
                <a:cs typeface="Times New Roman"/>
              </a:rPr>
              <a:t>/</a:t>
            </a:r>
            <a:r>
              <a:rPr lang="en-US" sz="800" dirty="0" err="1">
                <a:effectLst/>
                <a:ea typeface="ＭＳ 明朝"/>
                <a:cs typeface="Times New Roman"/>
              </a:rPr>
              <a:t>xbox</a:t>
            </a:r>
            <a:r>
              <a:rPr lang="en-US" sz="800" dirty="0">
                <a:effectLst/>
                <a:ea typeface="ＭＳ 明朝"/>
                <a:cs typeface="Times New Roman"/>
              </a:rPr>
              <a:t>-</a:t>
            </a:r>
            <a:r>
              <a:rPr lang="en-US" sz="800" dirty="0" err="1">
                <a:effectLst/>
                <a:ea typeface="ＭＳ 明朝"/>
                <a:cs typeface="Times New Roman"/>
              </a:rPr>
              <a:t>kinect</a:t>
            </a:r>
            <a:r>
              <a:rPr lang="en-US" sz="800" dirty="0">
                <a:effectLst/>
                <a:ea typeface="ＭＳ 明朝"/>
                <a:cs typeface="Times New Roman"/>
              </a:rPr>
              <a:t>-hire/)</a:t>
            </a:r>
            <a:endParaRPr lang="en-GB" sz="800" dirty="0">
              <a:effectLst/>
              <a:ea typeface="ＭＳ 明朝"/>
              <a:cs typeface="Times New Roman"/>
            </a:endParaRPr>
          </a:p>
        </p:txBody>
      </p:sp>
      <p:sp>
        <p:nvSpPr>
          <p:cNvPr id="14" name="Text Box 28672"/>
          <p:cNvSpPr txBox="1"/>
          <p:nvPr/>
        </p:nvSpPr>
        <p:spPr>
          <a:xfrm>
            <a:off x="6542008" y="4784262"/>
            <a:ext cx="1828800" cy="472225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dirty="0" smtClean="0">
                <a:effectLst/>
                <a:ea typeface="ＭＳ 明朝"/>
                <a:cs typeface="Times New Roman"/>
              </a:rPr>
              <a:t>Oculus </a:t>
            </a:r>
            <a:r>
              <a:rPr lang="en-US" sz="800" dirty="0">
                <a:effectLst/>
                <a:ea typeface="ＭＳ 明朝"/>
                <a:cs typeface="Times New Roman"/>
              </a:rPr>
              <a:t>Rift (ref: http://</a:t>
            </a:r>
            <a:r>
              <a:rPr lang="en-US" sz="800" dirty="0" err="1">
                <a:effectLst/>
                <a:ea typeface="ＭＳ 明朝"/>
                <a:cs typeface="Times New Roman"/>
              </a:rPr>
              <a:t>www.gamerhub.tv</a:t>
            </a:r>
            <a:r>
              <a:rPr lang="en-US" sz="800" dirty="0">
                <a:effectLst/>
                <a:ea typeface="ＭＳ 明朝"/>
                <a:cs typeface="Times New Roman"/>
              </a:rPr>
              <a:t>/articles/oculus-rift-virtual-reality-is-unreal/2013/03/31/)</a:t>
            </a:r>
            <a:br>
              <a:rPr lang="en-US" sz="800" dirty="0">
                <a:effectLst/>
                <a:ea typeface="ＭＳ 明朝"/>
                <a:cs typeface="Times New Roman"/>
              </a:rPr>
            </a:br>
            <a:endParaRPr lang="en-GB" sz="800" dirty="0">
              <a:effectLst/>
              <a:ea typeface="ＭＳ 明朝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61693" y="398640"/>
            <a:ext cx="2322611" cy="5355313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sz="1200" b="1" dirty="0" smtClean="0">
                <a:solidFill>
                  <a:srgbClr val="1F497D"/>
                </a:solidFill>
              </a:rPr>
              <a:t>User </a:t>
            </a:r>
            <a:r>
              <a:rPr lang="en-US" sz="1200" b="1" dirty="0">
                <a:solidFill>
                  <a:srgbClr val="1F497D"/>
                </a:solidFill>
              </a:rPr>
              <a:t>I</a:t>
            </a:r>
            <a:r>
              <a:rPr lang="en-US" sz="1200" b="1" dirty="0" smtClean="0">
                <a:solidFill>
                  <a:srgbClr val="1F497D"/>
                </a:solidFill>
              </a:rPr>
              <a:t>nterface Layer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0516" y="1360064"/>
            <a:ext cx="2651306" cy="3046987"/>
          </a:xfrm>
          <a:prstGeom prst="rect">
            <a:avLst/>
          </a:prstGeom>
          <a:noFill/>
          <a:ln w="38100" cmpd="sng"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pPr algn="ctr"/>
            <a:endParaRPr lang="en-US" sz="1200" b="1" dirty="0">
              <a:solidFill>
                <a:schemeClr val="tx2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2"/>
                </a:solidFill>
              </a:rPr>
              <a:t>Search Engine Architecture</a:t>
            </a:r>
            <a:endParaRPr lang="en-US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92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89</Words>
  <Application>Microsoft Macintosh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BBK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 Massand</dc:creator>
  <cp:lastModifiedBy>Esha Massand</cp:lastModifiedBy>
  <cp:revision>5</cp:revision>
  <dcterms:created xsi:type="dcterms:W3CDTF">2015-03-27T13:24:38Z</dcterms:created>
  <dcterms:modified xsi:type="dcterms:W3CDTF">2015-03-27T13:58:22Z</dcterms:modified>
</cp:coreProperties>
</file>