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0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5076-C6A2-8041-9B45-866B12678C99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8494-056C-A348-90BF-A9A7671E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partureDelayByJune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69" y="3286560"/>
            <a:ext cx="4817519" cy="3571440"/>
          </a:xfrm>
          <a:prstGeom prst="rect">
            <a:avLst/>
          </a:prstGeom>
        </p:spPr>
      </p:pic>
      <p:pic>
        <p:nvPicPr>
          <p:cNvPr id="4" name="Picture 3" descr="departureDelayByHo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75" y="-31749"/>
            <a:ext cx="4810125" cy="3565958"/>
          </a:xfrm>
          <a:prstGeom prst="rect">
            <a:avLst/>
          </a:prstGeom>
        </p:spPr>
      </p:pic>
      <p:pic>
        <p:nvPicPr>
          <p:cNvPr id="8" name="Picture 7" descr="departureDelayByDa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"/>
          <a:stretch/>
        </p:blipFill>
        <p:spPr>
          <a:xfrm>
            <a:off x="4286251" y="1339850"/>
            <a:ext cx="5122696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3</cp:revision>
  <dcterms:created xsi:type="dcterms:W3CDTF">2015-09-20T16:27:38Z</dcterms:created>
  <dcterms:modified xsi:type="dcterms:W3CDTF">2015-09-20T16:44:48Z</dcterms:modified>
</cp:coreProperties>
</file>