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1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777E-73AD-41BE-9EEF-8A3C06AEF20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82A4-9439-4EA9-BF80-20D9428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3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777E-73AD-41BE-9EEF-8A3C06AEF20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82A4-9439-4EA9-BF80-20D9428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7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777E-73AD-41BE-9EEF-8A3C06AEF20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82A4-9439-4EA9-BF80-20D9428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9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777E-73AD-41BE-9EEF-8A3C06AEF20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82A4-9439-4EA9-BF80-20D9428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5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777E-73AD-41BE-9EEF-8A3C06AEF20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82A4-9439-4EA9-BF80-20D9428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777E-73AD-41BE-9EEF-8A3C06AEF20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82A4-9439-4EA9-BF80-20D9428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0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777E-73AD-41BE-9EEF-8A3C06AEF20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82A4-9439-4EA9-BF80-20D9428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6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777E-73AD-41BE-9EEF-8A3C06AEF20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82A4-9439-4EA9-BF80-20D9428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7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777E-73AD-41BE-9EEF-8A3C06AEF20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82A4-9439-4EA9-BF80-20D9428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5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777E-73AD-41BE-9EEF-8A3C06AEF20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82A4-9439-4EA9-BF80-20D9428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4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777E-73AD-41BE-9EEF-8A3C06AEF20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82A4-9439-4EA9-BF80-20D9428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8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777E-73AD-41BE-9EEF-8A3C06AEF20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82A4-9439-4EA9-BF80-20D9428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3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c05.deviantart.net/fs11/i/2006/239/1/5/Spore_by_mahali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8" t="14950" r="25299" b="13709"/>
          <a:stretch/>
        </p:blipFill>
        <p:spPr bwMode="auto">
          <a:xfrm>
            <a:off x="968188" y="470647"/>
            <a:ext cx="10394578" cy="5419165"/>
          </a:xfrm>
          <a:prstGeom prst="rect">
            <a:avLst/>
          </a:prstGeom>
          <a:noFill/>
          <a:scene3d>
            <a:camera prst="perspectiveAbove" fov="6300000">
              <a:rot lat="1980000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63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Kolton</dc:creator>
  <cp:lastModifiedBy>Bryce Kolton</cp:lastModifiedBy>
  <cp:revision>1</cp:revision>
  <dcterms:created xsi:type="dcterms:W3CDTF">2015-08-08T00:55:24Z</dcterms:created>
  <dcterms:modified xsi:type="dcterms:W3CDTF">2015-08-18T22:36:22Z</dcterms:modified>
</cp:coreProperties>
</file>