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87GAc5HA79soo4rqrNkzl5D3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0a6ea8a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0a6ea8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T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T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T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T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444213" y="3112674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TR" sz="4800"/>
              <a:t>Social Interest e-Club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444213" y="4378441"/>
            <a:ext cx="8288032" cy="2222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TR"/>
              <a:t>Hazal Uzar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TR"/>
              <a:t>İbrahim Koz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TR"/>
              <a:t>Fatma Nur Demirbaş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TR"/>
              <a:t>Başak Melahat Çontu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TR"/>
              <a:t>Kerim Arslan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Social Network"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358" y="527509"/>
            <a:ext cx="2615741" cy="261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TR"/>
              <a:t>The Team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099917" y="1291433"/>
            <a:ext cx="6372446" cy="49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TR"/>
              <a:t>Software Project Manager &amp; Developer: </a:t>
            </a:r>
            <a:r>
              <a:rPr lang="en-TR" sz="2000">
                <a:solidFill>
                  <a:schemeClr val="accent1"/>
                </a:solidFill>
              </a:rPr>
              <a:t>Hazal Uzar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" name="Google Shape;152;p2"/>
          <p:cNvSpPr txBox="1"/>
          <p:nvPr>
            <p:ph idx="2" type="body"/>
          </p:nvPr>
        </p:nvSpPr>
        <p:spPr>
          <a:xfrm>
            <a:off x="1099925" y="1930400"/>
            <a:ext cx="62640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TR"/>
              <a:t>UI Design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TR"/>
              <a:t>Worked on these documents:</a:t>
            </a:r>
            <a:endParaRPr/>
          </a:p>
          <a:p>
            <a:pPr indent="-279653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Project Plan</a:t>
            </a:r>
            <a:endParaRPr/>
          </a:p>
          <a:p>
            <a:pPr indent="-279653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Software Vision</a:t>
            </a:r>
            <a:endParaRPr/>
          </a:p>
          <a:p>
            <a:pPr indent="-279653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Use Case Definitions</a:t>
            </a:r>
            <a:endParaRPr/>
          </a:p>
          <a:p>
            <a:pPr indent="-279653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SDD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TR"/>
              <a:t>Front end development</a:t>
            </a:r>
            <a:endParaRPr/>
          </a:p>
          <a:p>
            <a:pPr indent="-223266" lvl="2" marL="11430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Sub-Club Selection</a:t>
            </a:r>
            <a:endParaRPr/>
          </a:p>
          <a:p>
            <a:pPr indent="-223266" lvl="2" marL="11430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Support</a:t>
            </a:r>
            <a:endParaRPr/>
          </a:p>
          <a:p>
            <a:pPr indent="-223266" lvl="2" marL="11430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TR"/>
              <a:t>Join More Sub-Clubs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TR"/>
              <a:t>Worked on:</a:t>
            </a:r>
            <a:endParaRPr/>
          </a:p>
          <a:p>
            <a:pPr indent="-278892" lvl="1" marL="742950" rtl="0" algn="l">
              <a:spcBef>
                <a:spcPts val="1000"/>
              </a:spcBef>
              <a:spcAft>
                <a:spcPts val="0"/>
              </a:spcAft>
              <a:buSzPct val="90000"/>
              <a:buChar char="►"/>
            </a:pPr>
            <a:r>
              <a:rPr lang="en-TR"/>
              <a:t>Database connection with Axios</a:t>
            </a:r>
            <a:endParaRPr/>
          </a:p>
          <a:p>
            <a:pPr indent="-278892" lvl="1" marL="742950" rtl="0" algn="l">
              <a:spcBef>
                <a:spcPts val="1000"/>
              </a:spcBef>
              <a:spcAft>
                <a:spcPts val="0"/>
              </a:spcAft>
              <a:buSzPct val="90000"/>
              <a:buChar char="►"/>
            </a:pPr>
            <a:r>
              <a:rPr lang="en-TR"/>
              <a:t>Vuex</a:t>
            </a:r>
            <a:endParaRPr/>
          </a:p>
          <a:p>
            <a:pPr indent="-157480" lvl="2" marL="11430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25" y="1584900"/>
            <a:ext cx="85968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Worked on these documents: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Project Plan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Software Vision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Use Case Definitions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SDD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Coding Standard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Architecture Notebook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Back end development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099925" y="725796"/>
            <a:ext cx="63723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TR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Architect &amp; Developer: </a:t>
            </a:r>
            <a:r>
              <a:rPr b="0" i="0" lang="en-TR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İbrahim Koz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UI Design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Worked on these documents: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Project Plan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Software Vision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Use Case Definitions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SDD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Coding Standard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Front end development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TR"/>
              <a:t>Questionnaire Pages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TR"/>
              <a:t>Profile Pages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TR"/>
              <a:t>Private and Public Message Pages</a:t>
            </a:r>
            <a:endParaRPr/>
          </a:p>
          <a:p>
            <a:pPr indent="-248919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Support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099917" y="1291433"/>
            <a:ext cx="6372446" cy="49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TR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Tester &amp; Developer: </a:t>
            </a:r>
            <a:r>
              <a:rPr b="0" i="0" lang="en-TR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Fatma Nur Demirbaş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641475" y="1745151"/>
            <a:ext cx="86328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-36576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TR"/>
              <a:t>Worked on these documents:</a:t>
            </a:r>
            <a:endParaRPr/>
          </a:p>
          <a:p>
            <a:pPr indent="-293115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6"/>
              <a:buChar char="►"/>
            </a:pPr>
            <a:r>
              <a:rPr lang="en-TR" sz="1620"/>
              <a:t>Project Plan</a:t>
            </a:r>
            <a:endParaRPr sz="1620"/>
          </a:p>
          <a:p>
            <a:pPr indent="-293115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6"/>
              <a:buChar char="►"/>
            </a:pPr>
            <a:r>
              <a:rPr lang="en-TR" sz="1620"/>
              <a:t>Software Vision</a:t>
            </a:r>
            <a:endParaRPr sz="1620"/>
          </a:p>
          <a:p>
            <a:pPr indent="-293115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6"/>
              <a:buChar char="►"/>
            </a:pPr>
            <a:r>
              <a:rPr lang="en-TR" sz="1620"/>
              <a:t>Use Case Definitions</a:t>
            </a:r>
            <a:endParaRPr sz="1620"/>
          </a:p>
          <a:p>
            <a:pPr indent="-293115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6"/>
              <a:buChar char="►"/>
            </a:pPr>
            <a:r>
              <a:rPr lang="en-TR" sz="1620"/>
              <a:t>SDD</a:t>
            </a:r>
            <a:endParaRPr sz="1620"/>
          </a:p>
          <a:p>
            <a:pPr indent="-30022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8"/>
              <a:buChar char="►"/>
            </a:pPr>
            <a:r>
              <a:rPr lang="en-TR" sz="1620"/>
              <a:t>Coding Standard</a:t>
            </a:r>
            <a:endParaRPr sz="1620"/>
          </a:p>
          <a:p>
            <a:pPr indent="-30022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8"/>
              <a:buChar char="►"/>
            </a:pPr>
            <a:r>
              <a:rPr lang="en-TR" sz="1620"/>
              <a:t>Configuration and Change Management Report</a:t>
            </a:r>
            <a:endParaRPr sz="1620"/>
          </a:p>
          <a:p>
            <a:pPr indent="-36576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TR"/>
              <a:t>Front end development</a:t>
            </a:r>
            <a:endParaRPr/>
          </a:p>
          <a:p>
            <a:pPr indent="-23876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TR" sz="1600"/>
              <a:t>Home Page</a:t>
            </a:r>
            <a:endParaRPr sz="1600"/>
          </a:p>
          <a:p>
            <a:pPr indent="-23876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TR" sz="1600"/>
              <a:t>Sign in-Sing up Pages</a:t>
            </a:r>
            <a:endParaRPr sz="1600"/>
          </a:p>
          <a:p>
            <a:pPr indent="-23876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TR" sz="1600"/>
              <a:t>Entry Page</a:t>
            </a:r>
            <a:endParaRPr sz="1600"/>
          </a:p>
          <a:p>
            <a:pPr indent="-23876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TR" sz="1600"/>
              <a:t>Sub Club Page (Members - Events- Rate&amp;Review Views)</a:t>
            </a:r>
            <a:endParaRPr sz="1600"/>
          </a:p>
          <a:p>
            <a:pPr indent="-251459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8"/>
              <a:buFont typeface="Arial"/>
              <a:buNone/>
            </a:pPr>
            <a:r>
              <a:t/>
            </a:r>
            <a:endParaRPr b="1" sz="1660"/>
          </a:p>
          <a:p>
            <a:pPr indent="-251459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660"/>
          </a:p>
        </p:txBody>
      </p:sp>
      <p:sp>
        <p:nvSpPr>
          <p:cNvPr id="170" name="Google Shape;170;p6"/>
          <p:cNvSpPr txBox="1"/>
          <p:nvPr/>
        </p:nvSpPr>
        <p:spPr>
          <a:xfrm>
            <a:off x="1081050" y="1084825"/>
            <a:ext cx="8144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b="0" i="0" lang="en-TR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Configuration Manager &amp; Developer: </a:t>
            </a:r>
            <a:r>
              <a:rPr b="0" i="0" lang="en-TR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Başak Şük</a:t>
            </a:r>
            <a:r>
              <a:rPr lang="en-TR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ran Melahat</a:t>
            </a:r>
            <a:r>
              <a:rPr b="0" i="0" lang="en-TR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Çontu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556575" y="1745150"/>
            <a:ext cx="87174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Worked on these documents: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Project Plan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Software Vision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Use Case Definitions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TR"/>
              <a:t>SDD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Architecture Notebook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TR"/>
              <a:t>Front end development</a:t>
            </a:r>
            <a:endParaRPr/>
          </a:p>
          <a:p>
            <a:pPr indent="-220980" lvl="2" marL="1143000" rtl="0" algn="l">
              <a:spcBef>
                <a:spcPts val="1000"/>
              </a:spcBef>
              <a:spcAft>
                <a:spcPts val="0"/>
              </a:spcAft>
              <a:buSzPts val="1320"/>
              <a:buChar char="►"/>
            </a:pPr>
            <a:r>
              <a:rPr lang="en-TR" sz="1600"/>
              <a:t>Sign in-Sing up Pages</a:t>
            </a:r>
            <a:endParaRPr sz="1600"/>
          </a:p>
          <a:p>
            <a:pPr indent="-220980" lvl="2" marL="1143000" rtl="0" algn="l">
              <a:spcBef>
                <a:spcPts val="1000"/>
              </a:spcBef>
              <a:spcAft>
                <a:spcPts val="0"/>
              </a:spcAft>
              <a:buSzPts val="1320"/>
              <a:buChar char="►"/>
            </a:pPr>
            <a:r>
              <a:rPr lang="en-TR" sz="1600"/>
              <a:t>Questionnaire Pages</a:t>
            </a:r>
            <a:endParaRPr sz="1600"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  <p:sp>
        <p:nvSpPr>
          <p:cNvPr id="176" name="Google Shape;176;p5"/>
          <p:cNvSpPr txBox="1"/>
          <p:nvPr/>
        </p:nvSpPr>
        <p:spPr>
          <a:xfrm>
            <a:off x="1081050" y="1084825"/>
            <a:ext cx="8144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TR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Configuration Manager &amp; Developer: </a:t>
            </a:r>
            <a:r>
              <a:rPr lang="en-TR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Hacı Kerim Arslan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677325" y="609600"/>
            <a:ext cx="8596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TR"/>
              <a:t>Backend Technologies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677325" y="1466375"/>
            <a:ext cx="4447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688" y="1722050"/>
            <a:ext cx="40481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450" y="3214963"/>
            <a:ext cx="31051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25" y="1740813"/>
            <a:ext cx="4029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575" y="3413350"/>
            <a:ext cx="3019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9925" y="5227263"/>
            <a:ext cx="35052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9550" y="5118238"/>
            <a:ext cx="2719600" cy="15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0a6ea8a8_0_6"/>
          <p:cNvSpPr txBox="1"/>
          <p:nvPr>
            <p:ph type="title"/>
          </p:nvPr>
        </p:nvSpPr>
        <p:spPr>
          <a:xfrm>
            <a:off x="677325" y="609600"/>
            <a:ext cx="8596800" cy="7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TR"/>
              <a:t>Frontend Technologies</a:t>
            </a:r>
            <a:endParaRPr/>
          </a:p>
        </p:txBody>
      </p:sp>
      <p:sp>
        <p:nvSpPr>
          <p:cNvPr id="194" name="Google Shape;194;gdd0a6ea8a8_0_6"/>
          <p:cNvSpPr txBox="1"/>
          <p:nvPr>
            <p:ph idx="1" type="body"/>
          </p:nvPr>
        </p:nvSpPr>
        <p:spPr>
          <a:xfrm>
            <a:off x="5672050" y="5643400"/>
            <a:ext cx="1011300" cy="84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TR"/>
              <a:t>Vuex</a:t>
            </a:r>
            <a:endParaRPr/>
          </a:p>
        </p:txBody>
      </p:sp>
      <p:pic>
        <p:nvPicPr>
          <p:cNvPr id="195" name="Google Shape;195;gdd0a6ea8a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25" y="1782975"/>
            <a:ext cx="1344675" cy="1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dd0a6ea8a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3885050"/>
            <a:ext cx="4134526" cy="15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dd0a6ea8a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150" y="35002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dd0a6ea8a8_0_6"/>
          <p:cNvSpPr txBox="1"/>
          <p:nvPr>
            <p:ph idx="1" type="body"/>
          </p:nvPr>
        </p:nvSpPr>
        <p:spPr>
          <a:xfrm>
            <a:off x="7972575" y="5643400"/>
            <a:ext cx="1407000" cy="84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TR"/>
              <a:t>Vue router</a:t>
            </a:r>
            <a:endParaRPr/>
          </a:p>
        </p:txBody>
      </p:sp>
      <p:pic>
        <p:nvPicPr>
          <p:cNvPr id="199" name="Google Shape;199;gdd0a6ea8a8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5650" y="3500275"/>
            <a:ext cx="1950575" cy="1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dd0a6ea8a8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525" y="1517413"/>
            <a:ext cx="2613075" cy="195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dd0a6ea8a8_0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3118" y="1480325"/>
            <a:ext cx="2931157" cy="19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2021-05-27T08:29:52Z</dcterms:created>
  <dc:creator>Hazal Uzar</dc:creator>
</cp:coreProperties>
</file>