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4" r:id="rId6"/>
    <p:sldId id="262" r:id="rId7"/>
    <p:sldId id="260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 Tarık Kaya" initials="ATK" lastIdx="1" clrIdx="0">
    <p:extLst>
      <p:ext uri="{19B8F6BF-5375-455C-9EA6-DF929625EA0E}">
        <p15:presenceInfo xmlns:p15="http://schemas.microsoft.com/office/powerpoint/2012/main" userId="Ahmet Tarık Ka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1T18:14:39.04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36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31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4072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488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3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437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260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733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73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75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08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8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44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9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3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039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78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FD258-FB8D-44C3-943E-362EB4030650}" type="datetimeFigureOut">
              <a:rPr lang="tr-TR" smtClean="0"/>
              <a:t>1.07.2020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A604F-78BD-49E2-B4DC-D4FE3958BD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861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7BF700-C1FD-41B2-8452-9079A209E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Language </a:t>
            </a:r>
            <a:r>
              <a:rPr lang="tr-TR" dirty="0" err="1"/>
              <a:t>ıdentıfıcatıon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DEA26C-FAB7-414F-8E1F-6E34E349A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Kaan </a:t>
            </a:r>
            <a:r>
              <a:rPr lang="tr-TR" dirty="0" err="1"/>
              <a:t>mersın</a:t>
            </a:r>
            <a:r>
              <a:rPr lang="tr-TR" dirty="0"/>
              <a:t> 21527214</a:t>
            </a:r>
          </a:p>
          <a:p>
            <a:r>
              <a:rPr lang="tr-TR" dirty="0"/>
              <a:t>Ahmet </a:t>
            </a:r>
            <a:r>
              <a:rPr lang="tr-TR" dirty="0" err="1"/>
              <a:t>tarık</a:t>
            </a:r>
            <a:r>
              <a:rPr lang="tr-TR" dirty="0"/>
              <a:t> kaya 21527156</a:t>
            </a:r>
          </a:p>
        </p:txBody>
      </p:sp>
    </p:spTree>
    <p:extLst>
      <p:ext uri="{BB962C8B-B14F-4D97-AF65-F5344CB8AC3E}">
        <p14:creationId xmlns:p14="http://schemas.microsoft.com/office/powerpoint/2010/main" val="19918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8DDDFF-CC35-43F3-9F35-BB9B9BCB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THE PROBLEM</a:t>
            </a:r>
          </a:p>
        </p:txBody>
      </p:sp>
      <p:pic>
        <p:nvPicPr>
          <p:cNvPr id="5" name="İçerik Yer Tutucusu 4" descr="kedi, oturma içeren bir resim&#10;&#10;Açıklama otomatik olarak oluşturuldu">
            <a:extLst>
              <a:ext uri="{FF2B5EF4-FFF2-40B4-BE49-F238E27FC236}">
                <a16:creationId xmlns:a16="http://schemas.microsoft.com/office/drawing/2014/main" id="{7790C343-DB3A-4FF6-9846-E48AE1564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65513"/>
            <a:ext cx="4722282" cy="3541712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AFC4DA3-4B5A-42AF-B40B-ED9DF636AA5A}"/>
              </a:ext>
            </a:extLst>
          </p:cNvPr>
          <p:cNvSpPr txBox="1"/>
          <p:nvPr/>
        </p:nvSpPr>
        <p:spPr>
          <a:xfrm>
            <a:off x="6400800" y="2821921"/>
            <a:ext cx="4646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Language </a:t>
            </a:r>
            <a:r>
              <a:rPr lang="tr-TR" sz="2400" dirty="0" err="1"/>
              <a:t>Identification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European</a:t>
            </a:r>
            <a:r>
              <a:rPr lang="tr-TR" sz="2400" dirty="0"/>
              <a:t> </a:t>
            </a:r>
            <a:r>
              <a:rPr lang="tr-TR" sz="2400" dirty="0" err="1"/>
              <a:t>Languages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Translation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9321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6ED45B-15C7-4811-A800-7F838F91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RELATED WORK &amp; OUR </a:t>
            </a:r>
            <a:r>
              <a:rPr lang="tr-TR" dirty="0" err="1"/>
              <a:t>Dataset</a:t>
            </a:r>
            <a:endParaRPr lang="tr-TR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E974AC07-5673-4358-AC1E-EC4762EA7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1" name="İçerik Yer Tutucusu 10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19D90AA-3B87-4178-AF37-E512F8576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3954" y="2194742"/>
            <a:ext cx="610048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56CA2A4-DFB2-4020-8B24-A6B1C135F932}"/>
              </a:ext>
            </a:extLst>
          </p:cNvPr>
          <p:cNvSpPr txBox="1"/>
          <p:nvPr/>
        </p:nvSpPr>
        <p:spPr>
          <a:xfrm>
            <a:off x="1047565" y="3058246"/>
            <a:ext cx="3810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SVM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Recurrent</a:t>
            </a:r>
            <a:r>
              <a:rPr lang="tr-TR" sz="2400" dirty="0"/>
              <a:t> </a:t>
            </a:r>
            <a:r>
              <a:rPr lang="tr-TR" sz="2400" dirty="0" err="1"/>
              <a:t>Neural</a:t>
            </a:r>
            <a:r>
              <a:rPr lang="tr-TR" sz="2400" dirty="0"/>
              <a:t>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/>
              <a:t>Old</a:t>
            </a:r>
            <a:r>
              <a:rPr lang="tr-TR" sz="2400" dirty="0"/>
              <a:t> </a:t>
            </a:r>
            <a:r>
              <a:rPr lang="tr-TR" sz="2400" dirty="0" err="1"/>
              <a:t>Newspapers</a:t>
            </a:r>
            <a:r>
              <a:rPr lang="tr-TR" sz="2400" dirty="0"/>
              <a:t> </a:t>
            </a:r>
            <a:r>
              <a:rPr lang="tr-TR" sz="2400" dirty="0" err="1"/>
              <a:t>Dataset</a:t>
            </a: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6 </a:t>
            </a:r>
            <a:r>
              <a:rPr lang="tr-TR" sz="2400" dirty="0" err="1"/>
              <a:t>Languages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4881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97473C-00E6-4AAF-BE61-54A5FBDB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31094E21-7449-4FDA-9299-EFF46BF13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4" y="815067"/>
            <a:ext cx="4596914" cy="522786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3D96191-748D-4D42-B034-48F0DEA4C80E}"/>
              </a:ext>
            </a:extLst>
          </p:cNvPr>
          <p:cNvSpPr txBox="1"/>
          <p:nvPr/>
        </p:nvSpPr>
        <p:spPr>
          <a:xfrm>
            <a:off x="1141413" y="2950853"/>
            <a:ext cx="5859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Vectorizer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Embedding</a:t>
            </a:r>
            <a:endParaRPr lang="tr-T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/>
              <a:t>Long</a:t>
            </a:r>
            <a:r>
              <a:rPr lang="tr-TR" sz="2400" dirty="0"/>
              <a:t> </a:t>
            </a:r>
            <a:r>
              <a:rPr lang="tr-TR" sz="2400" dirty="0" err="1"/>
              <a:t>Short</a:t>
            </a:r>
            <a:r>
              <a:rPr lang="tr-TR" sz="2400" dirty="0"/>
              <a:t> </a:t>
            </a:r>
            <a:r>
              <a:rPr lang="tr-TR" sz="2400" dirty="0" err="1"/>
              <a:t>Term</a:t>
            </a:r>
            <a:r>
              <a:rPr lang="tr-TR" sz="2400" dirty="0"/>
              <a:t>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Dense </a:t>
            </a:r>
            <a:r>
              <a:rPr lang="tr-TR" sz="2400" dirty="0" err="1"/>
              <a:t>Layer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1563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25399-09CC-4C3D-96A6-D090F47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TUNING THE MODEL</a:t>
            </a:r>
          </a:p>
        </p:txBody>
      </p:sp>
      <p:pic>
        <p:nvPicPr>
          <p:cNvPr id="8" name="İçerik Yer Tutucusu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E2DEEE8-E706-4056-8914-D085CF47B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52387"/>
            <a:ext cx="7296150" cy="3181350"/>
          </a:xfrm>
        </p:spPr>
      </p:pic>
    </p:spTree>
    <p:extLst>
      <p:ext uri="{BB962C8B-B14F-4D97-AF65-F5344CB8AC3E}">
        <p14:creationId xmlns:p14="http://schemas.microsoft.com/office/powerpoint/2010/main" val="30046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F25399-09CC-4C3D-96A6-D090F47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TUNING THE MODEL</a:t>
            </a:r>
            <a:endParaRPr lang="tr-TR" dirty="0"/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4AF9504-9B34-4AA8-9237-4DAFCC43D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16" y="1858296"/>
            <a:ext cx="7095575" cy="169793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FC3FEC7-E900-4EA6-A4E0-261E65E5CAD7}"/>
              </a:ext>
            </a:extLst>
          </p:cNvPr>
          <p:cNvSpPr txBox="1"/>
          <p:nvPr/>
        </p:nvSpPr>
        <p:spPr>
          <a:xfrm>
            <a:off x="736848" y="2838527"/>
            <a:ext cx="3427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/>
              <a:t>Batch Size =&gt;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/>
              <a:t>Learning Rate =&gt; 0.01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/>
              <a:t>N-Gram =&gt; 3-6</a:t>
            </a:r>
            <a:endParaRPr lang="tr-TR" sz="2400" dirty="0"/>
          </a:p>
        </p:txBody>
      </p:sp>
      <p:pic>
        <p:nvPicPr>
          <p:cNvPr id="9" name="İçerik Yer Tutucusu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F6941B0-9ABA-4412-9396-D21024D72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16" y="4113549"/>
            <a:ext cx="7095575" cy="1697934"/>
          </a:xfrm>
        </p:spPr>
      </p:pic>
    </p:spTree>
    <p:extLst>
      <p:ext uri="{BB962C8B-B14F-4D97-AF65-F5344CB8AC3E}">
        <p14:creationId xmlns:p14="http://schemas.microsoft.com/office/powerpoint/2010/main" val="273189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B32AB-0CCB-41A8-A775-A310467D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RESULTS</a:t>
            </a:r>
          </a:p>
        </p:txBody>
      </p:sp>
      <p:pic>
        <p:nvPicPr>
          <p:cNvPr id="11" name="İçerik Yer Tutucusu 10" descr="ekran görüntüsü, harita içeren bir resim&#10;&#10;Açıklama otomatik olarak oluşturuldu">
            <a:extLst>
              <a:ext uri="{FF2B5EF4-FFF2-40B4-BE49-F238E27FC236}">
                <a16:creationId xmlns:a16="http://schemas.microsoft.com/office/drawing/2014/main" id="{48BFAA02-A3A3-4826-88D0-83919DC7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04762"/>
            <a:ext cx="9906000" cy="3537857"/>
          </a:xfrm>
        </p:spPr>
      </p:pic>
    </p:spTree>
    <p:extLst>
      <p:ext uri="{BB962C8B-B14F-4D97-AF65-F5344CB8AC3E}">
        <p14:creationId xmlns:p14="http://schemas.microsoft.com/office/powerpoint/2010/main" val="18716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B32AB-0CCB-41A8-A775-A310467D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FINAL RESULTS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36E8825C-D6EE-408F-8591-654297A0E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1" y="2097088"/>
            <a:ext cx="5095880" cy="3541712"/>
          </a:xfr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8C56D5F7-50FB-4729-97D4-1E899BC82AD8}"/>
              </a:ext>
            </a:extLst>
          </p:cNvPr>
          <p:cNvSpPr txBox="1"/>
          <p:nvPr/>
        </p:nvSpPr>
        <p:spPr>
          <a:xfrm>
            <a:off x="6295943" y="2898448"/>
            <a:ext cx="4625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12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FINAL ACCURACY =&gt; 99.82%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PROPER NAMES</a:t>
            </a:r>
          </a:p>
        </p:txBody>
      </p:sp>
    </p:spTree>
    <p:extLst>
      <p:ext uri="{BB962C8B-B14F-4D97-AF65-F5344CB8AC3E}">
        <p14:creationId xmlns:p14="http://schemas.microsoft.com/office/powerpoint/2010/main" val="9330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75DCFD-892D-46B4-8A51-5523667C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50430"/>
            <a:ext cx="9905998" cy="1478570"/>
          </a:xfrm>
        </p:spPr>
        <p:txBody>
          <a:bodyPr/>
          <a:lstStyle/>
          <a:p>
            <a:pPr algn="ctr"/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lıstenıng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7560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119</TotalTime>
  <Words>73</Words>
  <Application>Microsoft Office PowerPoint</Application>
  <PresentationFormat>Geniş ekran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Tw Cen MT</vt:lpstr>
      <vt:lpstr>Devre</vt:lpstr>
      <vt:lpstr>Language ıdentıfıcatıon</vt:lpstr>
      <vt:lpstr>THE PROBLEM</vt:lpstr>
      <vt:lpstr>RELATED WORK &amp; OUR Dataset</vt:lpstr>
      <vt:lpstr>MODEL</vt:lpstr>
      <vt:lpstr>TUNING THE MODEL</vt:lpstr>
      <vt:lpstr>TUNING THE MODEL</vt:lpstr>
      <vt:lpstr>FINAL RESULTS</vt:lpstr>
      <vt:lpstr>FINAL RESULTS</vt:lpstr>
      <vt:lpstr>Thank you for lıstenıng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ıdentıfıcatıon</dc:title>
  <dc:creator>Ahmet Tarık Kaya</dc:creator>
  <cp:lastModifiedBy>Ahmet Tarık Kaya</cp:lastModifiedBy>
  <cp:revision>7</cp:revision>
  <dcterms:created xsi:type="dcterms:W3CDTF">2020-07-01T15:02:01Z</dcterms:created>
  <dcterms:modified xsi:type="dcterms:W3CDTF">2020-07-02T07:00:26Z</dcterms:modified>
</cp:coreProperties>
</file>