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70" r:id="rId3"/>
    <p:sldId id="261" r:id="rId4"/>
    <p:sldId id="256" r:id="rId5"/>
    <p:sldId id="260" r:id="rId6"/>
    <p:sldId id="259" r:id="rId7"/>
    <p:sldId id="257" r:id="rId8"/>
    <p:sldId id="258" r:id="rId9"/>
    <p:sldId id="262" r:id="rId10"/>
    <p:sldId id="263" r:id="rId11"/>
    <p:sldId id="264" r:id="rId12"/>
    <p:sldId id="265" r:id="rId13"/>
    <p:sldId id="266" r:id="rId14"/>
    <p:sldId id="276" r:id="rId15"/>
    <p:sldId id="268" r:id="rId16"/>
    <p:sldId id="269" r:id="rId17"/>
    <p:sldId id="271" r:id="rId18"/>
    <p:sldId id="272" r:id="rId19"/>
    <p:sldId id="273" r:id="rId20"/>
    <p:sldId id="275" r:id="rId21"/>
    <p:sldId id="274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E6F81C8-1923-3F38-5C01-4418CA0DFBF2}" name="com9" initials="c" userId="S::com9@humanseoul.onmicrosoft.com::509f6fca-cd47-419b-a9fb-c9345884e65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08" autoAdjust="0"/>
    <p:restoredTop sz="94660"/>
  </p:normalViewPr>
  <p:slideViewPr>
    <p:cSldViewPr snapToGrid="0">
      <p:cViewPr varScale="1">
        <p:scale>
          <a:sx n="83" d="100"/>
          <a:sy n="83" d="100"/>
        </p:scale>
        <p:origin x="114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8/10/relationships/authors" Target="author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1T01:35:41.00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28,'0'-4,"14"-2,22 0,32 2,27 0,29 2,16 1,11 1,-3 0,-16 0,-27 0,-31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1T01:35:41.00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28,'0'-4,"14"-2,22 0,32 2,27 0,29 2,16 1,11 1,-3 0,-16 0,-27 0,-31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73D719-3922-3E3C-2D2B-EDBD612E95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5DCD15-6121-2E6C-9C12-64FCA1B111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C895A5-2655-2D7D-BE51-CDB0C16A8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306C8-3C34-42F8-8559-65FD3B8B1084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28B788-05B2-0EBD-5D51-165B925BB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ACE385-A293-3858-BEEA-3AA3B904D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8E69-76A6-4BD1-A5F9-51BE11CE5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649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CBBCE7-EC57-173C-7B16-BDE33312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DF19BA-C6DB-9D1E-0F83-46FB355D2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5F5B1F-B28E-2660-AB38-046050E47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306C8-3C34-42F8-8559-65FD3B8B1084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EF19FB-B8E7-1941-E0FC-96C7C7D01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271D70-C002-EE6D-8E8B-A962B04C2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8E69-76A6-4BD1-A5F9-51BE11CE5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271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A6A8A0-12F2-33CE-99CB-6B0B8AD778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744A0B-F89C-FC46-1DCF-23D7C17E1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1861D3-DA98-CC18-FFB1-ECCBDD0B3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306C8-3C34-42F8-8559-65FD3B8B1084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30C72F-BC6D-21EA-FBF8-385BAA666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A4BE7C-23B1-E740-F6E6-D65A89CCA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8E69-76A6-4BD1-A5F9-51BE11CE5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80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26F3E5-2F5F-EDCA-F489-A2C1B7C0A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7CB514-699E-80EA-6630-E78D05781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020602-5B2C-EA5C-20E9-BD22560F4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306C8-3C34-42F8-8559-65FD3B8B1084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722020-F5BF-B0AB-1030-FD7120DE5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1D3E49-87EB-E3E6-5513-CD69B09FF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8E69-76A6-4BD1-A5F9-51BE11CE5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12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F39CFC-4FF6-27A7-8571-6DC18AD70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88D11E-6247-C4FB-0781-9CBAD7564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2FB3F5-06BC-0B6E-E4EF-145226B87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306C8-3C34-42F8-8559-65FD3B8B1084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648442-D65C-B47C-6E10-36EE85E77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E0DBFC-0B12-50EC-B9B7-EE3AB5D8B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8E69-76A6-4BD1-A5F9-51BE11CE5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752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1D7E9F-CDE6-1EFB-D7C4-20900AAA2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175800-4857-7D8D-761C-9F8FCA5F75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9C718D-9234-B84E-905C-3CD5ABE19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1C902B-6BAF-16F0-35A0-95DE7E490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306C8-3C34-42F8-8559-65FD3B8B1084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CCBACD-1630-077F-B00D-098E04182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530508-F3E3-717D-AF5E-6CB344302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8E69-76A6-4BD1-A5F9-51BE11CE5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502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610A9-909E-F76E-0A2E-8FA15FC58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00E546-3277-8E2B-5C32-5309C2782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23C4E1-F6CD-D818-6A94-2086638CA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05FFF4E-006B-23DA-67C2-C7D8383E3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F94EC55-A1AB-8D01-46CF-F94B6AE542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35CE2EE-D559-E8BA-449E-ED18B64B7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306C8-3C34-42F8-8559-65FD3B8B1084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85B6648-DAF6-C03C-0360-B6844D0E6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B97B0F-A6F8-3846-824D-72A4333DD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8E69-76A6-4BD1-A5F9-51BE11CE5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340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0B6EA-631C-F7A1-4252-6C02AB22B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4DDFA9-9ECB-3B28-F3DB-146E822B9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306C8-3C34-42F8-8559-65FD3B8B1084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AE51FB-1BCC-6177-F988-24ADBBB79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A9F7D8-3BFB-CAFA-38F4-FE9212578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8E69-76A6-4BD1-A5F9-51BE11CE5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105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62BB7DA-4CC5-030F-B270-74CC1E32A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306C8-3C34-42F8-8559-65FD3B8B1084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0CA2F80-6FAB-2D0E-6223-6F2232C83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DCB92D-F7AE-7168-CA72-9B6F20EA1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8E69-76A6-4BD1-A5F9-51BE11CE5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157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41FF3-3679-2F9D-7575-D57613E47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C0C0DB-3BB6-6A9C-172E-EAC55E9DF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EEA0F3-92AD-7D38-9986-1CD63DF96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6B8D4C-C636-1B97-27EE-E8B5B942A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306C8-3C34-42F8-8559-65FD3B8B1084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DCE2C0-0BFF-0154-3758-6B31A1B3E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F9FE60-4109-E1FE-A482-ED25B61F6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8E69-76A6-4BD1-A5F9-51BE11CE5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623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A15463-5EC9-A0FA-68AC-8BDC830F9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34D92F-0558-2DA0-97FC-26ACDEFE1E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8F291C-5B9D-864E-43F3-95F815BEA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257F6B-5ADE-3507-2746-7B46E871A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306C8-3C34-42F8-8559-65FD3B8B1084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040EE0-FE75-E6D4-72D1-2AC6C7AEF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2C64EF-E055-9CEF-C31F-1E616310F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8E69-76A6-4BD1-A5F9-51BE11CE5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770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FE0577A-BD20-7C8F-7B61-BCB1E6789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65C7FB-750F-05C8-72F4-54DFB3428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BE9E22-FCAF-A2FA-7A8F-0F80AC48CE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306C8-3C34-42F8-8559-65FD3B8B1084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DC543A-800C-D68C-7FEA-3D9793890A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418449-8B16-0623-900C-8F5870EB3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A8E69-76A6-4BD1-A5F9-51BE11CE5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667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3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slide" Target="slide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3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slide" Target="slide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1.png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slide" Target="slide10.xml"/><Relationship Id="rId7" Type="http://schemas.openxmlformats.org/officeDocument/2006/relationships/slide" Target="slide2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slide" Target="slide14.xml"/><Relationship Id="rId10" Type="http://schemas.openxmlformats.org/officeDocument/2006/relationships/image" Target="../media/image2.svg"/><Relationship Id="rId4" Type="http://schemas.openxmlformats.org/officeDocument/2006/relationships/slide" Target="slide12.xml"/><Relationship Id="rId9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3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slide" Target="slide2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12" Type="http://schemas.openxmlformats.org/officeDocument/2006/relationships/image" Target="../media/image3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1" Type="http://schemas.openxmlformats.org/officeDocument/2006/relationships/image" Target="../media/image1.png"/><Relationship Id="rId10" Type="http://schemas.openxmlformats.org/officeDocument/2006/relationships/slide" Target="slide2.xml"/><Relationship Id="rId4" Type="http://schemas.openxmlformats.org/officeDocument/2006/relationships/customXml" Target="../ink/ink1.xml"/><Relationship Id="rId9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12" Type="http://schemas.openxmlformats.org/officeDocument/2006/relationships/image" Target="../media/image3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1" Type="http://schemas.openxmlformats.org/officeDocument/2006/relationships/image" Target="../media/image1.png"/><Relationship Id="rId10" Type="http://schemas.openxmlformats.org/officeDocument/2006/relationships/slide" Target="slide2.xml"/><Relationship Id="rId4" Type="http://schemas.openxmlformats.org/officeDocument/2006/relationships/customXml" Target="../ink/ink2.xml"/><Relationship Id="rId9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5" Type="http://schemas.openxmlformats.org/officeDocument/2006/relationships/image" Target="../media/image1.png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slide" Target="slide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slide" Target="slide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CEEC3F-D712-436A-0633-A0A6E1C8F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470"/>
            <a:ext cx="10515600" cy="621877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altLang="ko-KR" sz="7200" b="1" dirty="0"/>
          </a:p>
          <a:p>
            <a:pPr marL="0" indent="0" algn="ctr">
              <a:buNone/>
            </a:pPr>
            <a:r>
              <a:rPr lang="ko-KR" altLang="en-US" sz="7200" b="1" dirty="0"/>
              <a:t>스토리보드 </a:t>
            </a:r>
            <a:r>
              <a:rPr lang="en-US" altLang="ko-KR" sz="7200" b="1" dirty="0"/>
              <a:t>v2.0</a:t>
            </a:r>
          </a:p>
          <a:p>
            <a:pPr marL="0" indent="0" algn="ctr">
              <a:buNone/>
            </a:pPr>
            <a:r>
              <a:rPr lang="ko-KR" altLang="en-US" sz="7200" b="1" dirty="0"/>
              <a:t> </a:t>
            </a:r>
            <a:endParaRPr lang="en-US" altLang="ko-KR" sz="7200" b="1" dirty="0"/>
          </a:p>
          <a:p>
            <a:pPr marL="0" indent="0" algn="ctr">
              <a:buNone/>
            </a:pPr>
            <a:endParaRPr lang="en-US" altLang="ko-KR" sz="4400" dirty="0"/>
          </a:p>
          <a:p>
            <a:pPr marL="0" indent="0" algn="ctr">
              <a:buNone/>
            </a:pPr>
            <a:r>
              <a:rPr lang="ko-KR" altLang="en-US" sz="4400" dirty="0"/>
              <a:t>메인 페이지</a:t>
            </a:r>
            <a:r>
              <a:rPr lang="en-US" altLang="ko-KR" sz="4400" dirty="0"/>
              <a:t>, </a:t>
            </a:r>
            <a:r>
              <a:rPr lang="ko-KR" altLang="en-US" sz="4400" dirty="0"/>
              <a:t>로그인</a:t>
            </a:r>
            <a:r>
              <a:rPr lang="en-US" altLang="ko-KR" sz="4400" dirty="0"/>
              <a:t>, </a:t>
            </a:r>
          </a:p>
          <a:p>
            <a:pPr marL="0" indent="0" algn="ctr">
              <a:buNone/>
            </a:pPr>
            <a:r>
              <a:rPr lang="ko-KR" altLang="en-US" sz="4400" dirty="0"/>
              <a:t>회원가입</a:t>
            </a:r>
            <a:r>
              <a:rPr lang="en-US" altLang="ko-KR" sz="4400" dirty="0"/>
              <a:t>, </a:t>
            </a:r>
            <a:r>
              <a:rPr lang="ko-KR" altLang="en-US" sz="4400" dirty="0"/>
              <a:t>팝업</a:t>
            </a:r>
            <a:r>
              <a:rPr lang="en-US" altLang="ko-KR" sz="4400" dirty="0"/>
              <a:t>, </a:t>
            </a:r>
            <a:r>
              <a:rPr lang="ko-KR" altLang="en-US" sz="4400" dirty="0"/>
              <a:t>차트</a:t>
            </a:r>
            <a:endParaRPr lang="en-US" altLang="ko-KR" sz="4400" dirty="0"/>
          </a:p>
          <a:p>
            <a:pPr marL="0" indent="0" algn="ctr">
              <a:buNone/>
            </a:pPr>
            <a:endParaRPr lang="en-US" altLang="ko-KR" sz="7200" b="1" dirty="0"/>
          </a:p>
        </p:txBody>
      </p:sp>
    </p:spTree>
    <p:extLst>
      <p:ext uri="{BB962C8B-B14F-4D97-AF65-F5344CB8AC3E}">
        <p14:creationId xmlns:p14="http://schemas.microsoft.com/office/powerpoint/2010/main" val="460861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7199B-C4BC-A15F-9CE2-83033B6F7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21799"/>
            <a:ext cx="10515600" cy="5590572"/>
          </a:xfrm>
        </p:spPr>
        <p:txBody>
          <a:bodyPr>
            <a:normAutofit/>
          </a:bodyPr>
          <a:lstStyle/>
          <a:p>
            <a:pPr algn="ctr"/>
            <a:r>
              <a:rPr lang="ko-KR" altLang="en-US" sz="9600" b="1" dirty="0"/>
              <a:t>로그인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6445399D-07CB-BB44-BE24-25689C5319B5}"/>
              </a:ext>
            </a:extLst>
          </p:cNvPr>
          <p:cNvSpPr txBox="1">
            <a:spLocks/>
          </p:cNvSpPr>
          <p:nvPr/>
        </p:nvSpPr>
        <p:spPr>
          <a:xfrm>
            <a:off x="838200" y="2471195"/>
            <a:ext cx="10515600" cy="3889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dirty="0"/>
              <a:t>※ </a:t>
            </a:r>
            <a:r>
              <a:rPr lang="ko-KR" altLang="en-US" sz="2000" dirty="0"/>
              <a:t>로그인 </a:t>
            </a:r>
            <a:r>
              <a:rPr lang="en-US" altLang="ko-KR" sz="2000" dirty="0"/>
              <a:t>&amp; </a:t>
            </a:r>
            <a:r>
              <a:rPr lang="ko-KR" altLang="en-US" sz="2000" dirty="0"/>
              <a:t>회원가입 페이지 양쪽 마진 </a:t>
            </a:r>
            <a:r>
              <a:rPr lang="en-US" altLang="ko-KR" sz="2000" dirty="0"/>
              <a:t>or </a:t>
            </a:r>
            <a:r>
              <a:rPr lang="ko-KR" altLang="en-US" sz="2000" dirty="0"/>
              <a:t>패딩 동일하게 적용하기</a:t>
            </a:r>
            <a:r>
              <a:rPr lang="en-US" altLang="ko-KR" sz="2000" dirty="0"/>
              <a:t>!</a:t>
            </a:r>
            <a:r>
              <a:rPr lang="ko-KR" altLang="en-US" sz="2000" dirty="0"/>
              <a:t> </a:t>
            </a:r>
          </a:p>
        </p:txBody>
      </p:sp>
      <p:pic>
        <p:nvPicPr>
          <p:cNvPr id="4" name="图形 22" descr="Magnifying glass">
            <a:hlinkClick r:id="rId2" action="ppaction://hlinksldjump"/>
            <a:extLst>
              <a:ext uri="{FF2B5EF4-FFF2-40B4-BE49-F238E27FC236}">
                <a16:creationId xmlns:a16="http://schemas.microsoft.com/office/drawing/2014/main" id="{2D324C88-16DD-5B4C-4C37-4D62A677AF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39669" y="590308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006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80123F2B-802C-B03F-457F-699E21666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187" y="-65533"/>
            <a:ext cx="5381625" cy="45815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42EC06B-AE5D-E00D-2AC7-39FE4817D6E5}"/>
              </a:ext>
            </a:extLst>
          </p:cNvPr>
          <p:cNvSpPr/>
          <p:nvPr/>
        </p:nvSpPr>
        <p:spPr>
          <a:xfrm>
            <a:off x="0" y="0"/>
            <a:ext cx="12192000" cy="13310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FBA546-306C-37AF-214A-2904566D55F9}"/>
              </a:ext>
            </a:extLst>
          </p:cNvPr>
          <p:cNvSpPr/>
          <p:nvPr/>
        </p:nvSpPr>
        <p:spPr>
          <a:xfrm>
            <a:off x="0" y="1331089"/>
            <a:ext cx="12192000" cy="31367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A2CBC9-534C-7012-963F-92A4CC8261B1}"/>
              </a:ext>
            </a:extLst>
          </p:cNvPr>
          <p:cNvSpPr/>
          <p:nvPr/>
        </p:nvSpPr>
        <p:spPr>
          <a:xfrm>
            <a:off x="0" y="4467828"/>
            <a:ext cx="12192000" cy="143526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6B1A3C-4EA6-3D49-FF53-1F7ACD4301D5}"/>
              </a:ext>
            </a:extLst>
          </p:cNvPr>
          <p:cNvSpPr/>
          <p:nvPr/>
        </p:nvSpPr>
        <p:spPr>
          <a:xfrm>
            <a:off x="0" y="5903089"/>
            <a:ext cx="12192000" cy="9684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D8CFB6-4ABC-24D1-B0E8-78A1F8D21DB2}"/>
              </a:ext>
            </a:extLst>
          </p:cNvPr>
          <p:cNvSpPr txBox="1"/>
          <p:nvPr/>
        </p:nvSpPr>
        <p:spPr>
          <a:xfrm>
            <a:off x="792576" y="80768"/>
            <a:ext cx="21126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헤더 영역</a:t>
            </a:r>
            <a:r>
              <a:rPr lang="en-US" altLang="ko-KR" sz="1400" dirty="0"/>
              <a:t> :</a:t>
            </a:r>
          </a:p>
          <a:p>
            <a:r>
              <a:rPr lang="ko-KR" altLang="en-US" sz="1400" dirty="0"/>
              <a:t>로고는 저희 로고로</a:t>
            </a:r>
            <a:endParaRPr lang="en-US" altLang="ko-KR" sz="1400" dirty="0"/>
          </a:p>
          <a:p>
            <a:r>
              <a:rPr lang="ko-KR" altLang="en-US" sz="1400" dirty="0"/>
              <a:t>바꾸기</a:t>
            </a:r>
            <a:endParaRPr lang="en-US" altLang="ko-KR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80FF17-478C-142D-06F0-1A89CFAEB521}"/>
              </a:ext>
            </a:extLst>
          </p:cNvPr>
          <p:cNvSpPr txBox="1"/>
          <p:nvPr/>
        </p:nvSpPr>
        <p:spPr>
          <a:xfrm>
            <a:off x="509286" y="4788247"/>
            <a:ext cx="24904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/>
          </a:p>
          <a:p>
            <a:r>
              <a:rPr lang="ko-KR" altLang="en-US" sz="1400" dirty="0"/>
              <a:t>이미지</a:t>
            </a:r>
            <a:endParaRPr lang="en-US" altLang="ko-KR" sz="1400" dirty="0"/>
          </a:p>
          <a:p>
            <a:r>
              <a:rPr lang="ko-KR" altLang="en-US" sz="1400" dirty="0" err="1"/>
              <a:t>비슷한거</a:t>
            </a:r>
            <a:r>
              <a:rPr lang="ko-KR" altLang="en-US" sz="1400" dirty="0"/>
              <a:t> 만들어서</a:t>
            </a:r>
            <a:endParaRPr lang="en-US" altLang="ko-KR" sz="1400" dirty="0"/>
          </a:p>
          <a:p>
            <a:r>
              <a:rPr lang="ko-KR" altLang="en-US" sz="1400" dirty="0"/>
              <a:t>넣으면 좋을 것 같습니다</a:t>
            </a:r>
            <a:endParaRPr lang="en-US" altLang="ko-KR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26F13A-E28F-0159-549A-C07B70A03EA2}"/>
              </a:ext>
            </a:extLst>
          </p:cNvPr>
          <p:cNvSpPr txBox="1"/>
          <p:nvPr/>
        </p:nvSpPr>
        <p:spPr>
          <a:xfrm>
            <a:off x="887103" y="6118934"/>
            <a:ext cx="2112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푸터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</a:p>
          <a:p>
            <a:r>
              <a:rPr lang="ko-KR" altLang="en-US" sz="1400" dirty="0"/>
              <a:t>로고 교체</a:t>
            </a:r>
            <a:r>
              <a:rPr lang="en-US" altLang="ko-KR" sz="1400" dirty="0"/>
              <a:t>&amp;</a:t>
            </a:r>
            <a:r>
              <a:rPr lang="ko-KR" altLang="en-US" sz="1400" dirty="0"/>
              <a:t>항목 수정</a:t>
            </a:r>
            <a:endParaRPr lang="en-US" altLang="ko-KR" sz="1400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E0D177DF-667A-959C-D994-C119FC9AD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876" y="4487374"/>
            <a:ext cx="4523472" cy="135970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04B9295A-91B1-A8A7-7E05-8F5AA9623F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876" y="6058638"/>
            <a:ext cx="4172532" cy="65731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04B0897-38EE-5A3C-3AF5-584B7E01F4BC}"/>
              </a:ext>
            </a:extLst>
          </p:cNvPr>
          <p:cNvSpPr txBox="1"/>
          <p:nvPr/>
        </p:nvSpPr>
        <p:spPr>
          <a:xfrm>
            <a:off x="9089986" y="180465"/>
            <a:ext cx="2112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배경 색 정하기</a:t>
            </a:r>
            <a:endParaRPr lang="en-US" altLang="ko-KR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E80364-6112-027C-026B-4DD24272A063}"/>
              </a:ext>
            </a:extLst>
          </p:cNvPr>
          <p:cNvSpPr txBox="1"/>
          <p:nvPr/>
        </p:nvSpPr>
        <p:spPr>
          <a:xfrm>
            <a:off x="792576" y="2530126"/>
            <a:ext cx="21126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로그인 버튼 위에</a:t>
            </a:r>
            <a:endParaRPr lang="en-US" altLang="ko-KR" sz="1400" dirty="0"/>
          </a:p>
          <a:p>
            <a:r>
              <a:rPr lang="ko-KR" altLang="en-US" sz="1400" dirty="0"/>
              <a:t>아이디 기억하기 등</a:t>
            </a:r>
            <a:endParaRPr lang="en-US" altLang="ko-KR" sz="1400" dirty="0"/>
          </a:p>
          <a:p>
            <a:r>
              <a:rPr lang="ko-KR" altLang="en-US" sz="1400" dirty="0"/>
              <a:t>추가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아이디</a:t>
            </a:r>
            <a:r>
              <a:rPr lang="en-US" altLang="ko-KR" sz="1400" dirty="0"/>
              <a:t>/</a:t>
            </a:r>
            <a:r>
              <a:rPr lang="ko-KR" altLang="en-US" sz="1400" dirty="0"/>
              <a:t>비밀번호 찾기</a:t>
            </a:r>
            <a:endParaRPr lang="en-US" altLang="ko-KR" sz="1400" dirty="0"/>
          </a:p>
          <a:p>
            <a:r>
              <a:rPr lang="ko-KR" altLang="en-US" sz="1400" dirty="0"/>
              <a:t>추가</a:t>
            </a:r>
            <a:endParaRPr lang="en-US" altLang="ko-KR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87FB1EF-5CD2-CB39-D483-3E2402905F4E}"/>
              </a:ext>
            </a:extLst>
          </p:cNvPr>
          <p:cNvSpPr txBox="1"/>
          <p:nvPr/>
        </p:nvSpPr>
        <p:spPr>
          <a:xfrm>
            <a:off x="754814" y="1683309"/>
            <a:ext cx="2112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이메일 </a:t>
            </a:r>
            <a:r>
              <a:rPr lang="en-US" altLang="ko-KR" sz="1400" dirty="0"/>
              <a:t>-&gt; </a:t>
            </a:r>
            <a:r>
              <a:rPr lang="ko-KR" altLang="en-US" sz="1400" dirty="0"/>
              <a:t>아이디</a:t>
            </a:r>
            <a:endParaRPr lang="en-US" altLang="ko-KR" sz="1400" dirty="0"/>
          </a:p>
          <a:p>
            <a:r>
              <a:rPr lang="ko-KR" altLang="en-US" sz="1400" dirty="0"/>
              <a:t>인풋박스 메시지 수정</a:t>
            </a:r>
            <a:endParaRPr lang="en-US" altLang="ko-KR" sz="1400" dirty="0"/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9BE64637-C5ED-C08D-842B-2F42597F48EE}"/>
              </a:ext>
            </a:extLst>
          </p:cNvPr>
          <p:cNvCxnSpPr>
            <a:cxnSpLocks/>
          </p:cNvCxnSpPr>
          <p:nvPr/>
        </p:nvCxnSpPr>
        <p:spPr>
          <a:xfrm>
            <a:off x="2407534" y="1883796"/>
            <a:ext cx="1479342" cy="14335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F0B0CE2D-04A1-48E2-3FC3-86AA2547DEF5}"/>
              </a:ext>
            </a:extLst>
          </p:cNvPr>
          <p:cNvCxnSpPr>
            <a:cxnSpLocks/>
          </p:cNvCxnSpPr>
          <p:nvPr/>
        </p:nvCxnSpPr>
        <p:spPr>
          <a:xfrm>
            <a:off x="2665516" y="2861573"/>
            <a:ext cx="1825461" cy="18780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D49102C-6E5C-FF02-FB2C-C1E633BC9045}"/>
              </a:ext>
            </a:extLst>
          </p:cNvPr>
          <p:cNvCxnSpPr>
            <a:cxnSpLocks/>
          </p:cNvCxnSpPr>
          <p:nvPr/>
        </p:nvCxnSpPr>
        <p:spPr>
          <a:xfrm flipH="1">
            <a:off x="8410348" y="3575665"/>
            <a:ext cx="106931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4EB5F52-8624-5EB3-011F-580C35B05076}"/>
              </a:ext>
            </a:extLst>
          </p:cNvPr>
          <p:cNvSpPr txBox="1"/>
          <p:nvPr/>
        </p:nvSpPr>
        <p:spPr>
          <a:xfrm>
            <a:off x="9479666" y="3236917"/>
            <a:ext cx="2112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가입완료 </a:t>
            </a:r>
            <a:r>
              <a:rPr lang="en-US" altLang="ko-KR" sz="1400" dirty="0"/>
              <a:t>-&gt; </a:t>
            </a:r>
            <a:r>
              <a:rPr lang="ko-KR" altLang="en-US" sz="1400" dirty="0"/>
              <a:t>로그인으로</a:t>
            </a:r>
            <a:endParaRPr lang="en-US" altLang="ko-KR" sz="1400" dirty="0"/>
          </a:p>
          <a:p>
            <a:r>
              <a:rPr lang="ko-KR" altLang="en-US" sz="1400" dirty="0"/>
              <a:t>수정</a:t>
            </a:r>
            <a:endParaRPr lang="en-US" altLang="ko-KR" sz="14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DBE3C8A-4C36-E12E-0553-77C527E0643B}"/>
              </a:ext>
            </a:extLst>
          </p:cNvPr>
          <p:cNvCxnSpPr>
            <a:cxnSpLocks/>
          </p:cNvCxnSpPr>
          <p:nvPr/>
        </p:nvCxnSpPr>
        <p:spPr>
          <a:xfrm flipV="1">
            <a:off x="2254085" y="5174691"/>
            <a:ext cx="1757676" cy="411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形 22" descr="Magnifying glass">
            <a:hlinkClick r:id="rId5" action="ppaction://hlinksldjump"/>
            <a:extLst>
              <a:ext uri="{FF2B5EF4-FFF2-40B4-BE49-F238E27FC236}">
                <a16:creationId xmlns:a16="http://schemas.microsoft.com/office/drawing/2014/main" id="{17EDB85C-69D1-E70E-8E18-6C67653C8B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139669" y="590308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252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7199B-C4BC-A15F-9CE2-83033B6F7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53293"/>
            <a:ext cx="10515600" cy="5590572"/>
          </a:xfrm>
        </p:spPr>
        <p:txBody>
          <a:bodyPr>
            <a:normAutofit/>
          </a:bodyPr>
          <a:lstStyle/>
          <a:p>
            <a:pPr algn="ctr"/>
            <a:r>
              <a:rPr lang="ko-KR" altLang="en-US" sz="9600" b="1" dirty="0"/>
              <a:t>회원가입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87D00EC-2DCB-6687-B53D-C2E51D2FE431}"/>
              </a:ext>
            </a:extLst>
          </p:cNvPr>
          <p:cNvSpPr txBox="1">
            <a:spLocks/>
          </p:cNvSpPr>
          <p:nvPr/>
        </p:nvSpPr>
        <p:spPr>
          <a:xfrm>
            <a:off x="838200" y="2471195"/>
            <a:ext cx="10515600" cy="3889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dirty="0"/>
              <a:t>※ </a:t>
            </a:r>
            <a:r>
              <a:rPr lang="ko-KR" altLang="en-US" sz="2000" dirty="0"/>
              <a:t>로그인 </a:t>
            </a:r>
            <a:r>
              <a:rPr lang="en-US" altLang="ko-KR" sz="2000" dirty="0"/>
              <a:t>&amp; </a:t>
            </a:r>
            <a:r>
              <a:rPr lang="ko-KR" altLang="en-US" sz="2000" dirty="0"/>
              <a:t>회원가입 페이지 양쪽 마진 </a:t>
            </a:r>
            <a:r>
              <a:rPr lang="en-US" altLang="ko-KR" sz="2000" dirty="0"/>
              <a:t>or </a:t>
            </a:r>
            <a:r>
              <a:rPr lang="ko-KR" altLang="en-US" sz="2000" dirty="0"/>
              <a:t>패딩 동일하게 적용하기</a:t>
            </a:r>
            <a:r>
              <a:rPr lang="en-US" altLang="ko-KR" sz="2000" dirty="0"/>
              <a:t>!</a:t>
            </a:r>
            <a:r>
              <a:rPr lang="ko-KR" altLang="en-US" sz="2000" dirty="0"/>
              <a:t> </a:t>
            </a:r>
          </a:p>
        </p:txBody>
      </p:sp>
      <p:pic>
        <p:nvPicPr>
          <p:cNvPr id="5" name="图形 22" descr="Magnifying glass">
            <a:hlinkClick r:id="rId2" action="ppaction://hlinksldjump"/>
            <a:extLst>
              <a:ext uri="{FF2B5EF4-FFF2-40B4-BE49-F238E27FC236}">
                <a16:creationId xmlns:a16="http://schemas.microsoft.com/office/drawing/2014/main" id="{73C36B2E-ECE6-7754-19DF-0C4D3ADBAE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39669" y="590308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008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8D5F2473-A241-0EAD-7731-3CC009B93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054" y="0"/>
            <a:ext cx="5351892" cy="68580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1EEB591-96AE-E928-EF9D-329953B1D567}"/>
              </a:ext>
            </a:extLst>
          </p:cNvPr>
          <p:cNvSpPr/>
          <p:nvPr/>
        </p:nvSpPr>
        <p:spPr>
          <a:xfrm>
            <a:off x="0" y="0"/>
            <a:ext cx="12192000" cy="13310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8AC4B9C-B7CC-A679-6DFC-E8350545F193}"/>
              </a:ext>
            </a:extLst>
          </p:cNvPr>
          <p:cNvSpPr/>
          <p:nvPr/>
        </p:nvSpPr>
        <p:spPr>
          <a:xfrm>
            <a:off x="0" y="1331089"/>
            <a:ext cx="12192000" cy="49771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BCA307B-D637-E090-B38A-FCCD5611C130}"/>
              </a:ext>
            </a:extLst>
          </p:cNvPr>
          <p:cNvSpPr/>
          <p:nvPr/>
        </p:nvSpPr>
        <p:spPr>
          <a:xfrm>
            <a:off x="0" y="6308202"/>
            <a:ext cx="12192000" cy="5497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8AB239-49B7-A82D-9734-F2DBD05C896B}"/>
              </a:ext>
            </a:extLst>
          </p:cNvPr>
          <p:cNvSpPr txBox="1"/>
          <p:nvPr/>
        </p:nvSpPr>
        <p:spPr>
          <a:xfrm>
            <a:off x="792576" y="80768"/>
            <a:ext cx="21126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헤더 영역</a:t>
            </a:r>
            <a:r>
              <a:rPr lang="en-US" altLang="ko-KR" sz="1400" dirty="0"/>
              <a:t> :</a:t>
            </a:r>
          </a:p>
          <a:p>
            <a:r>
              <a:rPr lang="ko-KR" altLang="en-US" sz="1400" dirty="0"/>
              <a:t>로고는 저희 로고로</a:t>
            </a:r>
            <a:endParaRPr lang="en-US" altLang="ko-KR" sz="1400" dirty="0"/>
          </a:p>
          <a:p>
            <a:r>
              <a:rPr lang="ko-KR" altLang="en-US" sz="1400" dirty="0"/>
              <a:t>바꾸기</a:t>
            </a:r>
            <a:endParaRPr lang="en-US" altLang="ko-KR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260B2B-09A7-FE20-9A0C-ABC849ADA58E}"/>
              </a:ext>
            </a:extLst>
          </p:cNvPr>
          <p:cNvSpPr txBox="1"/>
          <p:nvPr/>
        </p:nvSpPr>
        <p:spPr>
          <a:xfrm>
            <a:off x="792576" y="2338414"/>
            <a:ext cx="295154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비밀번호 다시 입력 시</a:t>
            </a:r>
            <a:endParaRPr lang="en-US" altLang="ko-KR" sz="1400" dirty="0"/>
          </a:p>
          <a:p>
            <a:r>
              <a:rPr lang="ko-KR" altLang="en-US" sz="1400" dirty="0"/>
              <a:t>일치하지 않으면</a:t>
            </a:r>
            <a:endParaRPr lang="en-US" altLang="ko-KR" sz="1400" dirty="0"/>
          </a:p>
          <a:p>
            <a:r>
              <a:rPr lang="ko-KR" altLang="en-US" sz="1400" dirty="0"/>
              <a:t>다시 입력 인풋박스 아래</a:t>
            </a:r>
            <a:endParaRPr lang="en-US" altLang="ko-KR" sz="1400" dirty="0"/>
          </a:p>
          <a:p>
            <a:r>
              <a:rPr lang="ko-KR" altLang="en-US" sz="1400" dirty="0"/>
              <a:t>빨간 글씨로 일치하지 않음</a:t>
            </a:r>
            <a:endParaRPr lang="en-US" altLang="ko-KR" sz="1400" dirty="0"/>
          </a:p>
          <a:p>
            <a:r>
              <a:rPr lang="ko-KR" altLang="en-US" sz="1400" dirty="0"/>
              <a:t>등 출력</a:t>
            </a:r>
            <a:endParaRPr lang="en-US" altLang="ko-KR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BFE908-AD8B-6927-41F9-9FA7F7962339}"/>
              </a:ext>
            </a:extLst>
          </p:cNvPr>
          <p:cNvSpPr txBox="1"/>
          <p:nvPr/>
        </p:nvSpPr>
        <p:spPr>
          <a:xfrm>
            <a:off x="653691" y="4173510"/>
            <a:ext cx="27663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생년월일 대신 나이 </a:t>
            </a:r>
            <a:r>
              <a:rPr lang="ko-KR" altLang="en-US" sz="1400" dirty="0" err="1"/>
              <a:t>입력받기</a:t>
            </a:r>
            <a:endParaRPr lang="en-US" altLang="ko-KR" sz="1400" dirty="0"/>
          </a:p>
          <a:p>
            <a:r>
              <a:rPr lang="en-US" altLang="ko-KR" sz="1400" dirty="0"/>
              <a:t>(</a:t>
            </a:r>
            <a:r>
              <a:rPr lang="ko-KR" altLang="en-US" sz="1400" dirty="0"/>
              <a:t>범위 지정</a:t>
            </a:r>
            <a:r>
              <a:rPr lang="en-US" altLang="ko-KR" sz="1400" dirty="0"/>
              <a:t>)</a:t>
            </a:r>
          </a:p>
          <a:p>
            <a:endParaRPr lang="en-US" altLang="ko-KR" sz="1400" dirty="0"/>
          </a:p>
          <a:p>
            <a:r>
              <a:rPr lang="ko-KR" altLang="en-US" sz="1400" dirty="0"/>
              <a:t>성별 </a:t>
            </a:r>
            <a:r>
              <a:rPr lang="ko-KR" altLang="en-US" sz="1400" dirty="0" err="1"/>
              <a:t>셀렉트</a:t>
            </a:r>
            <a:r>
              <a:rPr lang="ko-KR" altLang="en-US" sz="1400" dirty="0"/>
              <a:t> 박스 대신</a:t>
            </a:r>
            <a:endParaRPr lang="en-US" altLang="ko-KR" sz="1400" dirty="0"/>
          </a:p>
          <a:p>
            <a:r>
              <a:rPr lang="ko-KR" altLang="en-US" sz="1400" dirty="0" err="1"/>
              <a:t>셀렉트</a:t>
            </a:r>
            <a:r>
              <a:rPr lang="ko-KR" altLang="en-US" sz="1400" dirty="0"/>
              <a:t> 옵션 </a:t>
            </a:r>
            <a:r>
              <a:rPr lang="en-US" altLang="ko-KR" sz="1400" dirty="0"/>
              <a:t>(</a:t>
            </a:r>
            <a:r>
              <a:rPr lang="ko-KR" altLang="en-US" sz="1400" dirty="0"/>
              <a:t>아래로 확장</a:t>
            </a:r>
            <a:r>
              <a:rPr lang="en-US" altLang="ko-KR" sz="1400" dirty="0"/>
              <a:t>) :</a:t>
            </a:r>
          </a:p>
          <a:p>
            <a:r>
              <a:rPr lang="ko-KR" altLang="en-US" sz="1400" dirty="0"/>
              <a:t>취향</a:t>
            </a:r>
            <a:r>
              <a:rPr lang="en-US" altLang="ko-KR" sz="1400" dirty="0"/>
              <a:t>(</a:t>
            </a:r>
            <a:r>
              <a:rPr lang="ko-KR" altLang="en-US" sz="1400" dirty="0"/>
              <a:t>장르</a:t>
            </a:r>
            <a:r>
              <a:rPr lang="en-US" altLang="ko-KR" sz="1400" dirty="0"/>
              <a:t>) </a:t>
            </a:r>
            <a:r>
              <a:rPr lang="ko-KR" altLang="en-US" sz="1400" dirty="0"/>
              <a:t>하나만 고르게</a:t>
            </a:r>
            <a:endParaRPr lang="en-US" altLang="ko-KR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0593D1-B94C-21EE-22EF-35E532B0FC03}"/>
              </a:ext>
            </a:extLst>
          </p:cNvPr>
          <p:cNvSpPr txBox="1"/>
          <p:nvPr/>
        </p:nvSpPr>
        <p:spPr>
          <a:xfrm>
            <a:off x="8771946" y="1739807"/>
            <a:ext cx="27663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이메일 </a:t>
            </a:r>
            <a:r>
              <a:rPr lang="en-US" altLang="ko-KR" sz="1400" b="1" dirty="0"/>
              <a:t>-&gt; </a:t>
            </a:r>
            <a:r>
              <a:rPr lang="ko-KR" altLang="en-US" sz="1400" b="1" dirty="0"/>
              <a:t>아이디</a:t>
            </a:r>
            <a:endParaRPr lang="en-US" altLang="ko-KR" sz="1400" b="1" dirty="0"/>
          </a:p>
          <a:p>
            <a:r>
              <a:rPr lang="ko-KR" altLang="en-US" sz="1400" b="1" dirty="0"/>
              <a:t>아이디 인풋박스 메시지 수정</a:t>
            </a:r>
            <a:endParaRPr lang="en-US" altLang="ko-KR" sz="1400" b="1" dirty="0"/>
          </a:p>
          <a:p>
            <a:r>
              <a:rPr lang="ko-KR" altLang="en-US" sz="1400" dirty="0"/>
              <a:t>중복확인 기능</a:t>
            </a:r>
            <a:r>
              <a:rPr lang="en-US" altLang="ko-KR" sz="1400" dirty="0"/>
              <a:t>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800B0F-8D42-0642-974C-8AE8838C8156}"/>
              </a:ext>
            </a:extLst>
          </p:cNvPr>
          <p:cNvSpPr txBox="1"/>
          <p:nvPr/>
        </p:nvSpPr>
        <p:spPr>
          <a:xfrm>
            <a:off x="9089986" y="180465"/>
            <a:ext cx="2112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배경 색 정하기</a:t>
            </a:r>
            <a:endParaRPr lang="en-US" altLang="ko-KR" sz="1400" dirty="0"/>
          </a:p>
        </p:txBody>
      </p:sp>
      <p:pic>
        <p:nvPicPr>
          <p:cNvPr id="2" name="图形 22" descr="Magnifying glass">
            <a:hlinkClick r:id="rId3" action="ppaction://hlinksldjump"/>
            <a:extLst>
              <a:ext uri="{FF2B5EF4-FFF2-40B4-BE49-F238E27FC236}">
                <a16:creationId xmlns:a16="http://schemas.microsoft.com/office/drawing/2014/main" id="{1619C338-A3B6-E861-AAE4-A96D4A8855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39669" y="590308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908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7199B-C4BC-A15F-9CE2-83033B6F7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415"/>
            <a:ext cx="10515600" cy="5590572"/>
          </a:xfrm>
        </p:spPr>
        <p:txBody>
          <a:bodyPr>
            <a:normAutofit/>
          </a:bodyPr>
          <a:lstStyle/>
          <a:p>
            <a:pPr algn="ctr"/>
            <a:r>
              <a:rPr lang="ko-KR" altLang="en-US" sz="9600" b="1" dirty="0"/>
              <a:t>이용권 구매 팝업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87D00EC-2DCB-6687-B53D-C2E51D2FE431}"/>
              </a:ext>
            </a:extLst>
          </p:cNvPr>
          <p:cNvSpPr txBox="1">
            <a:spLocks/>
          </p:cNvSpPr>
          <p:nvPr/>
        </p:nvSpPr>
        <p:spPr>
          <a:xfrm>
            <a:off x="838200" y="2471195"/>
            <a:ext cx="10515600" cy="3889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sz="2000" dirty="0"/>
          </a:p>
        </p:txBody>
      </p:sp>
      <p:pic>
        <p:nvPicPr>
          <p:cNvPr id="3" name="图形 22" descr="Magnifying glass">
            <a:hlinkClick r:id="rId2" action="ppaction://hlinksldjump"/>
            <a:extLst>
              <a:ext uri="{FF2B5EF4-FFF2-40B4-BE49-F238E27FC236}">
                <a16:creationId xmlns:a16="http://schemas.microsoft.com/office/drawing/2014/main" id="{865C73B9-7F39-27AF-BC43-1EAA52B4BB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39669" y="590308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410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009968-1459-7161-BB6F-9AA808D0C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994"/>
            <a:ext cx="10515600" cy="1325563"/>
          </a:xfrm>
        </p:spPr>
        <p:txBody>
          <a:bodyPr/>
          <a:lstStyle/>
          <a:p>
            <a:r>
              <a:rPr lang="ko-KR" altLang="en-US" b="1" dirty="0" err="1"/>
              <a:t>메인페이지</a:t>
            </a:r>
            <a:r>
              <a:rPr lang="ko-KR" altLang="en-US" b="1" dirty="0"/>
              <a:t> 접속 시 </a:t>
            </a:r>
            <a:r>
              <a:rPr lang="ko-KR" altLang="en-US" b="1" dirty="0" err="1"/>
              <a:t>팝업창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69C4C5-5C73-ADAB-6C19-378B9133A86C}"/>
              </a:ext>
            </a:extLst>
          </p:cNvPr>
          <p:cNvSpPr txBox="1"/>
          <p:nvPr/>
        </p:nvSpPr>
        <p:spPr>
          <a:xfrm>
            <a:off x="0" y="1342557"/>
            <a:ext cx="8478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팝업창에 이용권 구매 띄우고 일정기간동안 보이지 않기 체크박스 추가</a:t>
            </a:r>
            <a:endParaRPr lang="en-US" altLang="ko-KR" sz="1400" dirty="0"/>
          </a:p>
          <a:p>
            <a:r>
              <a:rPr lang="ko-KR" altLang="en-US" sz="1400" dirty="0"/>
              <a:t>만약 항목이 더 있다면 아래로 스크롤되게</a:t>
            </a:r>
            <a:endParaRPr lang="en-US" altLang="ko-KR" sz="1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FDBC81F-33B5-CC99-2B19-F661F70C8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100" y="1066800"/>
            <a:ext cx="4914900" cy="57912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1000F6C-DCC5-2638-19DE-04E575AF3382}"/>
              </a:ext>
            </a:extLst>
          </p:cNvPr>
          <p:cNvSpPr/>
          <p:nvPr/>
        </p:nvSpPr>
        <p:spPr>
          <a:xfrm>
            <a:off x="7442522" y="1865777"/>
            <a:ext cx="4433103" cy="230110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5348A70-953F-6142-E13B-559D3367144A}"/>
              </a:ext>
            </a:extLst>
          </p:cNvPr>
          <p:cNvSpPr/>
          <p:nvPr/>
        </p:nvSpPr>
        <p:spPr>
          <a:xfrm>
            <a:off x="7442521" y="4263666"/>
            <a:ext cx="4433103" cy="230110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F74BBB9-BAF2-6660-27D6-3540C451B229}"/>
              </a:ext>
            </a:extLst>
          </p:cNvPr>
          <p:cNvCxnSpPr>
            <a:cxnSpLocks/>
          </p:cNvCxnSpPr>
          <p:nvPr/>
        </p:nvCxnSpPr>
        <p:spPr>
          <a:xfrm>
            <a:off x="5752618" y="3287210"/>
            <a:ext cx="168990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8699196-14EC-A08D-26E2-CE55D037EC85}"/>
              </a:ext>
            </a:extLst>
          </p:cNvPr>
          <p:cNvCxnSpPr>
            <a:cxnSpLocks/>
          </p:cNvCxnSpPr>
          <p:nvPr/>
        </p:nvCxnSpPr>
        <p:spPr>
          <a:xfrm>
            <a:off x="5752618" y="5384157"/>
            <a:ext cx="168990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F83D2CF-2491-5060-0B39-4B7ABE35616E}"/>
              </a:ext>
            </a:extLst>
          </p:cNvPr>
          <p:cNvSpPr txBox="1"/>
          <p:nvPr/>
        </p:nvSpPr>
        <p:spPr>
          <a:xfrm>
            <a:off x="2015924" y="3121223"/>
            <a:ext cx="6109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이미지로 </a:t>
            </a:r>
            <a:r>
              <a:rPr lang="ko-KR" altLang="en-US" sz="1400" dirty="0" err="1"/>
              <a:t>추가하는게</a:t>
            </a:r>
            <a:r>
              <a:rPr lang="ko-KR" altLang="en-US" sz="1400" dirty="0"/>
              <a:t> 효율적일 것 같습니다</a:t>
            </a:r>
            <a:endParaRPr lang="en-US" altLang="ko-KR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F31283-3435-DC2D-A546-FCCC5413F847}"/>
              </a:ext>
            </a:extLst>
          </p:cNvPr>
          <p:cNvSpPr txBox="1"/>
          <p:nvPr/>
        </p:nvSpPr>
        <p:spPr>
          <a:xfrm>
            <a:off x="3460107" y="5260331"/>
            <a:ext cx="6109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이미지 혹은 </a:t>
            </a:r>
            <a:r>
              <a:rPr lang="en-US" altLang="ko-KR" sz="1400" dirty="0" err="1"/>
              <a:t>css</a:t>
            </a:r>
            <a:r>
              <a:rPr lang="ko-KR" altLang="en-US" sz="1400" dirty="0"/>
              <a:t>로 디자인</a:t>
            </a:r>
            <a:endParaRPr lang="en-US" altLang="ko-KR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03FF84-10E2-8C3B-51A0-AB072CA61BE8}"/>
              </a:ext>
            </a:extLst>
          </p:cNvPr>
          <p:cNvSpPr txBox="1"/>
          <p:nvPr/>
        </p:nvSpPr>
        <p:spPr>
          <a:xfrm>
            <a:off x="7527403" y="2513143"/>
            <a:ext cx="3387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할인 등</a:t>
            </a:r>
            <a:endParaRPr lang="en-US" altLang="ko-KR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9F317C-A408-6A69-4858-3F4FA1FB0844}"/>
              </a:ext>
            </a:extLst>
          </p:cNvPr>
          <p:cNvSpPr txBox="1"/>
          <p:nvPr/>
        </p:nvSpPr>
        <p:spPr>
          <a:xfrm>
            <a:off x="3625046" y="6586435"/>
            <a:ext cx="6109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/>
              <a:t>ㅁ</a:t>
            </a:r>
            <a:r>
              <a:rPr lang="en-US" altLang="ko-KR" sz="1400" b="1" dirty="0"/>
              <a:t> n</a:t>
            </a:r>
            <a:r>
              <a:rPr lang="ko-KR" altLang="en-US" sz="1400" b="1" dirty="0"/>
              <a:t>일간 보지 않기 추가</a:t>
            </a:r>
            <a:endParaRPr lang="en-US" altLang="ko-KR" sz="1400" b="1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23827A0-7902-60BA-09FF-CC93A6531610}"/>
              </a:ext>
            </a:extLst>
          </p:cNvPr>
          <p:cNvCxnSpPr>
            <a:cxnSpLocks/>
          </p:cNvCxnSpPr>
          <p:nvPr/>
        </p:nvCxnSpPr>
        <p:spPr>
          <a:xfrm>
            <a:off x="5752618" y="6740324"/>
            <a:ext cx="168990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形 22" descr="Magnifying glass">
            <a:hlinkClick r:id="rId3" action="ppaction://hlinksldjump"/>
            <a:extLst>
              <a:ext uri="{FF2B5EF4-FFF2-40B4-BE49-F238E27FC236}">
                <a16:creationId xmlns:a16="http://schemas.microsoft.com/office/drawing/2014/main" id="{D758196D-4530-58B3-4750-8E55ADB6E2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058" y="582592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819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9AE8CED-E818-9D41-0DB7-03151ECE5D14}"/>
              </a:ext>
            </a:extLst>
          </p:cNvPr>
          <p:cNvSpPr txBox="1">
            <a:spLocks/>
          </p:cNvSpPr>
          <p:nvPr/>
        </p:nvSpPr>
        <p:spPr>
          <a:xfrm>
            <a:off x="838200" y="-706052"/>
            <a:ext cx="10515600" cy="55905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9600" b="1" dirty="0"/>
              <a:t>TOP 100</a:t>
            </a:r>
            <a:r>
              <a:rPr lang="ko-KR" altLang="en-US" sz="9600" b="1" dirty="0"/>
              <a:t>차트</a:t>
            </a:r>
            <a:endParaRPr lang="en-US" altLang="ko-KR" sz="9600" b="1" dirty="0"/>
          </a:p>
          <a:p>
            <a:pPr algn="ctr"/>
            <a:r>
              <a:rPr lang="ko-KR" altLang="en-US" sz="9600" b="1" dirty="0"/>
              <a:t>최신음악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D98585B1-594A-0383-C8C1-2C03F5B2F8F5}"/>
              </a:ext>
            </a:extLst>
          </p:cNvPr>
          <p:cNvSpPr txBox="1">
            <a:spLocks/>
          </p:cNvSpPr>
          <p:nvPr/>
        </p:nvSpPr>
        <p:spPr>
          <a:xfrm>
            <a:off x="838200" y="2471195"/>
            <a:ext cx="10515600" cy="3889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dirty="0"/>
              <a:t>※ </a:t>
            </a:r>
            <a:r>
              <a:rPr lang="ko-KR" altLang="en-US" sz="2000" dirty="0"/>
              <a:t>모든 차트</a:t>
            </a:r>
            <a:r>
              <a:rPr lang="en-US" altLang="ko-KR" sz="2000" dirty="0"/>
              <a:t> </a:t>
            </a:r>
            <a:r>
              <a:rPr lang="ko-KR" altLang="en-US" sz="2000" dirty="0"/>
              <a:t>페이지 양쪽 마진</a:t>
            </a:r>
            <a:r>
              <a:rPr lang="en-US" altLang="ko-KR" sz="2000" dirty="0"/>
              <a:t> or </a:t>
            </a:r>
            <a:r>
              <a:rPr lang="ko-KR" altLang="en-US" sz="2000" dirty="0"/>
              <a:t>패딩 동일하게 적용하기</a:t>
            </a:r>
            <a:r>
              <a:rPr lang="en-US" altLang="ko-KR" sz="2000" dirty="0"/>
              <a:t>!!</a:t>
            </a:r>
            <a:endParaRPr lang="ko-KR" altLang="en-US" sz="2000" dirty="0"/>
          </a:p>
        </p:txBody>
      </p:sp>
      <p:pic>
        <p:nvPicPr>
          <p:cNvPr id="6" name="图形 22" descr="Magnifying glass">
            <a:hlinkClick r:id="rId2" action="ppaction://hlinksldjump"/>
            <a:extLst>
              <a:ext uri="{FF2B5EF4-FFF2-40B4-BE49-F238E27FC236}">
                <a16:creationId xmlns:a16="http://schemas.microsoft.com/office/drawing/2014/main" id="{1F00EDC3-E89C-4589-6D3D-2AFA708339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39669" y="590308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838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9C1DB67-8CB5-297E-25C9-1C0C8D90F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" y="195020"/>
            <a:ext cx="12125325" cy="216217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DE0D3B7-2832-9042-1E14-08C1AB5397B6}"/>
              </a:ext>
            </a:extLst>
          </p:cNvPr>
          <p:cNvSpPr/>
          <p:nvPr/>
        </p:nvSpPr>
        <p:spPr>
          <a:xfrm>
            <a:off x="8400948" y="276043"/>
            <a:ext cx="3312631" cy="2884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3433C34-AC38-23E5-BA01-BEDC6C0B683F}"/>
              </a:ext>
            </a:extLst>
          </p:cNvPr>
          <p:cNvCxnSpPr>
            <a:cxnSpLocks/>
          </p:cNvCxnSpPr>
          <p:nvPr/>
        </p:nvCxnSpPr>
        <p:spPr>
          <a:xfrm>
            <a:off x="1449061" y="1920150"/>
            <a:ext cx="81026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1F90E18A-C8EA-E34B-143C-CB1E6B1C8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444" y="2156559"/>
            <a:ext cx="895475" cy="41915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6ABDC39-9D96-89EC-F5EB-85D9023ED4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9444" y="2728932"/>
            <a:ext cx="9631119" cy="4039164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5DB3C61-DEE8-B617-A89B-F71530B48C9D}"/>
              </a:ext>
            </a:extLst>
          </p:cNvPr>
          <p:cNvCxnSpPr>
            <a:cxnSpLocks/>
          </p:cNvCxnSpPr>
          <p:nvPr/>
        </p:nvCxnSpPr>
        <p:spPr>
          <a:xfrm flipH="1">
            <a:off x="2324919" y="420280"/>
            <a:ext cx="5765785" cy="142185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83B8777-D02D-C653-C903-621403457737}"/>
              </a:ext>
            </a:extLst>
          </p:cNvPr>
          <p:cNvSpPr txBox="1"/>
          <p:nvPr/>
        </p:nvSpPr>
        <p:spPr>
          <a:xfrm>
            <a:off x="8194032" y="0"/>
            <a:ext cx="372646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메뉴 폰트 </a:t>
            </a:r>
            <a:r>
              <a:rPr lang="en-US" altLang="ko-KR" sz="1400" b="1" dirty="0"/>
              <a:t>bold, </a:t>
            </a:r>
            <a:r>
              <a:rPr lang="ko-KR" altLang="en-US" sz="1400" b="1" dirty="0"/>
              <a:t>기본 색상 </a:t>
            </a:r>
            <a:r>
              <a:rPr lang="en-US" altLang="ko-KR" sz="1400" b="1" dirty="0"/>
              <a:t>black</a:t>
            </a:r>
          </a:p>
          <a:p>
            <a:endParaRPr lang="en-US" altLang="ko-KR" sz="1400" b="1" dirty="0"/>
          </a:p>
          <a:p>
            <a:r>
              <a:rPr lang="ko-KR" altLang="en-US" sz="1400" b="1" dirty="0"/>
              <a:t>마우스 </a:t>
            </a:r>
            <a:r>
              <a:rPr lang="ko-KR" altLang="en-US" sz="1400" b="1" dirty="0" err="1"/>
              <a:t>호버</a:t>
            </a:r>
            <a:r>
              <a:rPr lang="ko-KR" altLang="en-US" sz="1400" b="1" dirty="0"/>
              <a:t> 할 때만 이벤트로 테마색상으로 변경</a:t>
            </a: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ko-KR" altLang="en-US" sz="1400" b="1" dirty="0"/>
              <a:t>클릭 시 밑줄 테마색상 적용하여 굵게 표시</a:t>
            </a:r>
            <a:endParaRPr lang="en-US" altLang="ko-KR" sz="1400" b="1" dirty="0"/>
          </a:p>
          <a:p>
            <a:r>
              <a:rPr lang="en-US" altLang="ko-KR" sz="1400" b="1" dirty="0"/>
              <a:t>(</a:t>
            </a:r>
            <a:r>
              <a:rPr lang="ko-KR" altLang="en-US" sz="1400" b="1" dirty="0"/>
              <a:t>멜론 참고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E09C1D3-7107-294F-FDB9-9D85CFF6B588}"/>
              </a:ext>
            </a:extLst>
          </p:cNvPr>
          <p:cNvCxnSpPr>
            <a:cxnSpLocks/>
          </p:cNvCxnSpPr>
          <p:nvPr/>
        </p:nvCxnSpPr>
        <p:spPr>
          <a:xfrm>
            <a:off x="1319515" y="1276107"/>
            <a:ext cx="31980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0A2CB8E-E7D9-514A-828F-924F9B1BFDFD}"/>
              </a:ext>
            </a:extLst>
          </p:cNvPr>
          <p:cNvSpPr txBox="1"/>
          <p:nvPr/>
        </p:nvSpPr>
        <p:spPr>
          <a:xfrm>
            <a:off x="16669" y="861774"/>
            <a:ext cx="13195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로고 클릭 시 </a:t>
            </a:r>
            <a:endParaRPr lang="en-US" altLang="ko-KR" sz="1400" b="1" dirty="0"/>
          </a:p>
          <a:p>
            <a:r>
              <a:rPr lang="ko-KR" altLang="en-US" sz="1400" b="1" dirty="0" err="1"/>
              <a:t>메인화면으로</a:t>
            </a:r>
            <a:r>
              <a:rPr lang="ko-KR" altLang="en-US" sz="1400" b="1" dirty="0"/>
              <a:t> 이동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CC2BBB2-F168-384E-6504-489F5FA3C63F}"/>
              </a:ext>
            </a:extLst>
          </p:cNvPr>
          <p:cNvSpPr/>
          <p:nvPr/>
        </p:nvSpPr>
        <p:spPr>
          <a:xfrm>
            <a:off x="1449060" y="2067393"/>
            <a:ext cx="9631119" cy="6141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FD55EDF-9BFE-60B6-274C-EFCB5398A2D4}"/>
              </a:ext>
            </a:extLst>
          </p:cNvPr>
          <p:cNvSpPr/>
          <p:nvPr/>
        </p:nvSpPr>
        <p:spPr>
          <a:xfrm>
            <a:off x="1449060" y="2681524"/>
            <a:ext cx="9611504" cy="4669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537610-2641-22BA-AA61-CC6645D4C9C1}"/>
              </a:ext>
            </a:extLst>
          </p:cNvPr>
          <p:cNvSpPr/>
          <p:nvPr/>
        </p:nvSpPr>
        <p:spPr>
          <a:xfrm>
            <a:off x="1450826" y="3143600"/>
            <a:ext cx="9611504" cy="37144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306D213-0017-1F40-DED8-24807F451D16}"/>
              </a:ext>
            </a:extLst>
          </p:cNvPr>
          <p:cNvSpPr/>
          <p:nvPr/>
        </p:nvSpPr>
        <p:spPr>
          <a:xfrm>
            <a:off x="9926244" y="2763180"/>
            <a:ext cx="1111169" cy="3631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22FCA51-3A3B-CC6A-F023-74B6D71A1F1E}"/>
              </a:ext>
            </a:extLst>
          </p:cNvPr>
          <p:cNvSpPr/>
          <p:nvPr/>
        </p:nvSpPr>
        <p:spPr>
          <a:xfrm>
            <a:off x="10058402" y="3362445"/>
            <a:ext cx="990587" cy="269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71FB246-1B08-3040-F505-0935DF277BB9}"/>
              </a:ext>
            </a:extLst>
          </p:cNvPr>
          <p:cNvSpPr/>
          <p:nvPr/>
        </p:nvSpPr>
        <p:spPr>
          <a:xfrm>
            <a:off x="9926243" y="3908115"/>
            <a:ext cx="1111169" cy="3631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B285DD8-4E47-6058-F510-035725F0C2DB}"/>
              </a:ext>
            </a:extLst>
          </p:cNvPr>
          <p:cNvSpPr/>
          <p:nvPr/>
        </p:nvSpPr>
        <p:spPr>
          <a:xfrm>
            <a:off x="9932986" y="4690809"/>
            <a:ext cx="1111169" cy="3631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0B6942B-579F-FB0E-7A7E-4BA1C76A2F0C}"/>
              </a:ext>
            </a:extLst>
          </p:cNvPr>
          <p:cNvSpPr/>
          <p:nvPr/>
        </p:nvSpPr>
        <p:spPr>
          <a:xfrm>
            <a:off x="9932985" y="5558476"/>
            <a:ext cx="1111169" cy="3631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3511C83-4F0E-DE9F-B8A6-AC55C9BF2E51}"/>
              </a:ext>
            </a:extLst>
          </p:cNvPr>
          <p:cNvSpPr/>
          <p:nvPr/>
        </p:nvSpPr>
        <p:spPr>
          <a:xfrm>
            <a:off x="9932984" y="6295999"/>
            <a:ext cx="1111169" cy="3631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图形 22" descr="Magnifying glass">
            <a:hlinkClick r:id="rId5" action="ppaction://hlinksldjump"/>
            <a:extLst>
              <a:ext uri="{FF2B5EF4-FFF2-40B4-BE49-F238E27FC236}">
                <a16:creationId xmlns:a16="http://schemas.microsoft.com/office/drawing/2014/main" id="{3213A260-1D26-26A7-9062-61A636922D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139669" y="590308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065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DE0D3B7-2832-9042-1E14-08C1AB5397B6}"/>
              </a:ext>
            </a:extLst>
          </p:cNvPr>
          <p:cNvSpPr/>
          <p:nvPr/>
        </p:nvSpPr>
        <p:spPr>
          <a:xfrm>
            <a:off x="8400948" y="276043"/>
            <a:ext cx="3312631" cy="2884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F7E6629-AB01-BC9D-CEDC-84D6D2686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492" y="32863"/>
            <a:ext cx="10317015" cy="67922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450982-499E-2809-D4BC-FEB7D4B60805}"/>
              </a:ext>
            </a:extLst>
          </p:cNvPr>
          <p:cNvSpPr txBox="1"/>
          <p:nvPr/>
        </p:nvSpPr>
        <p:spPr>
          <a:xfrm>
            <a:off x="1226073" y="4155311"/>
            <a:ext cx="7385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100</a:t>
            </a:r>
            <a:r>
              <a:rPr lang="ko-KR" altLang="en-US" sz="1400" dirty="0"/>
              <a:t>위까지 출력하고 바로 </a:t>
            </a:r>
            <a:r>
              <a:rPr lang="ko-KR" altLang="en-US" sz="1400" dirty="0" err="1"/>
              <a:t>푸터</a:t>
            </a:r>
            <a:r>
              <a:rPr lang="ko-KR" altLang="en-US" sz="1400" dirty="0"/>
              <a:t> 보여주기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F94C92-812D-756F-F865-184137F84937}"/>
              </a:ext>
            </a:extLst>
          </p:cNvPr>
          <p:cNvSpPr/>
          <p:nvPr/>
        </p:nvSpPr>
        <p:spPr>
          <a:xfrm>
            <a:off x="10187947" y="6285052"/>
            <a:ext cx="645958" cy="5400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4B23723-0B98-4D34-9D22-6C1F9D98A4F1}"/>
              </a:ext>
            </a:extLst>
          </p:cNvPr>
          <p:cNvCxnSpPr>
            <a:cxnSpLocks/>
          </p:cNvCxnSpPr>
          <p:nvPr/>
        </p:nvCxnSpPr>
        <p:spPr>
          <a:xfrm>
            <a:off x="10611945" y="4907666"/>
            <a:ext cx="0" cy="125781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7F3CA19-34AF-1532-47D5-0F3374D1FEEE}"/>
              </a:ext>
            </a:extLst>
          </p:cNvPr>
          <p:cNvSpPr txBox="1"/>
          <p:nvPr/>
        </p:nvSpPr>
        <p:spPr>
          <a:xfrm>
            <a:off x="7850342" y="4331430"/>
            <a:ext cx="7385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화면에 붙어서 화면 최상단으로 이동하는 버튼</a:t>
            </a:r>
            <a:endParaRPr lang="en-US" altLang="ko-KR" sz="1400" b="1" dirty="0"/>
          </a:p>
          <a:p>
            <a:r>
              <a:rPr lang="ko-KR" altLang="en-US" sz="1400" b="1" dirty="0"/>
              <a:t>모든 페이지에 대해 같은 디자인 버튼으로 통일하기</a:t>
            </a:r>
          </a:p>
        </p:txBody>
      </p:sp>
      <p:pic>
        <p:nvPicPr>
          <p:cNvPr id="13" name="图形 22" descr="Magnifying glass">
            <a:hlinkClick r:id="rId3" action="ppaction://hlinksldjump"/>
            <a:extLst>
              <a:ext uri="{FF2B5EF4-FFF2-40B4-BE49-F238E27FC236}">
                <a16:creationId xmlns:a16="http://schemas.microsoft.com/office/drawing/2014/main" id="{C502B214-5F6F-F173-F2F8-B87065AB67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39669" y="590308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193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C77F261-C092-BAD7-34FF-BD9F057DF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886" y="790748"/>
            <a:ext cx="895475" cy="41915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4388193-8660-6E04-4401-DC4468A27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886" y="1363121"/>
            <a:ext cx="9631119" cy="403916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7E2A2D3-9894-3EA6-F466-5FE75895E31B}"/>
              </a:ext>
            </a:extLst>
          </p:cNvPr>
          <p:cNvSpPr/>
          <p:nvPr/>
        </p:nvSpPr>
        <p:spPr>
          <a:xfrm>
            <a:off x="2525502" y="1315713"/>
            <a:ext cx="9611504" cy="4669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195801A-B67C-AD09-281E-56973D3C3851}"/>
              </a:ext>
            </a:extLst>
          </p:cNvPr>
          <p:cNvSpPr/>
          <p:nvPr/>
        </p:nvSpPr>
        <p:spPr>
          <a:xfrm>
            <a:off x="2527268" y="1777789"/>
            <a:ext cx="9611504" cy="37144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623BA0-FB39-0AD9-896B-E0D4540ABE5E}"/>
              </a:ext>
            </a:extLst>
          </p:cNvPr>
          <p:cNvSpPr txBox="1"/>
          <p:nvPr/>
        </p:nvSpPr>
        <p:spPr>
          <a:xfrm>
            <a:off x="6528123" y="155369"/>
            <a:ext cx="66091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이 버튼들은 차트 맨 왼쪽 체크박스 기능이 구현되어야 작동합니다</a:t>
            </a:r>
            <a:r>
              <a:rPr lang="en-US" altLang="ko-KR" sz="1400" b="1" dirty="0"/>
              <a:t>.</a:t>
            </a:r>
          </a:p>
          <a:p>
            <a:r>
              <a:rPr lang="ko-KR" altLang="en-US" sz="1400" dirty="0"/>
              <a:t>체크박스 기능이 구현 가능하면 만들고</a:t>
            </a:r>
            <a:endParaRPr lang="en-US" altLang="ko-KR" sz="1400" dirty="0"/>
          </a:p>
          <a:p>
            <a:r>
              <a:rPr lang="ko-KR" altLang="en-US" sz="1400" dirty="0"/>
              <a:t>불가능하면 체크박스와 버튼 모두 </a:t>
            </a:r>
            <a:r>
              <a:rPr lang="ko-KR" altLang="en-US" sz="1400" dirty="0" err="1"/>
              <a:t>삭제하는게</a:t>
            </a:r>
            <a:r>
              <a:rPr lang="ko-KR" altLang="en-US" sz="1400" dirty="0"/>
              <a:t> 좋을 것 같습니다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5B37EF1-D5CC-D179-8A0C-83CBEAB7067C}"/>
              </a:ext>
            </a:extLst>
          </p:cNvPr>
          <p:cNvSpPr/>
          <p:nvPr/>
        </p:nvSpPr>
        <p:spPr>
          <a:xfrm>
            <a:off x="11002686" y="1379190"/>
            <a:ext cx="1111169" cy="3631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5F3B92B-C30C-9AFD-C713-78BAB8F2BD29}"/>
              </a:ext>
            </a:extLst>
          </p:cNvPr>
          <p:cNvSpPr/>
          <p:nvPr/>
        </p:nvSpPr>
        <p:spPr>
          <a:xfrm>
            <a:off x="11123267" y="1975434"/>
            <a:ext cx="990587" cy="269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DB5BF89-3BDA-D7B0-485D-B335AA05388E}"/>
              </a:ext>
            </a:extLst>
          </p:cNvPr>
          <p:cNvSpPr/>
          <p:nvPr/>
        </p:nvSpPr>
        <p:spPr>
          <a:xfrm>
            <a:off x="11002686" y="2566275"/>
            <a:ext cx="1111169" cy="3631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3CFE5E9-18E6-4241-9514-EE2538F706D2}"/>
              </a:ext>
            </a:extLst>
          </p:cNvPr>
          <p:cNvSpPr/>
          <p:nvPr/>
        </p:nvSpPr>
        <p:spPr>
          <a:xfrm>
            <a:off x="10997851" y="3303798"/>
            <a:ext cx="1111169" cy="3631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EFCF0C5-F214-E413-A29C-FC0E643A2292}"/>
              </a:ext>
            </a:extLst>
          </p:cNvPr>
          <p:cNvSpPr/>
          <p:nvPr/>
        </p:nvSpPr>
        <p:spPr>
          <a:xfrm>
            <a:off x="10997850" y="4171465"/>
            <a:ext cx="1111169" cy="3631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83A8158-40D0-485E-0AEF-14B5945715DD}"/>
              </a:ext>
            </a:extLst>
          </p:cNvPr>
          <p:cNvSpPr/>
          <p:nvPr/>
        </p:nvSpPr>
        <p:spPr>
          <a:xfrm>
            <a:off x="10997849" y="4908988"/>
            <a:ext cx="1111169" cy="3631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B35453-3CFC-28C3-8853-2D1CB0132FEA}"/>
              </a:ext>
            </a:extLst>
          </p:cNvPr>
          <p:cNvSpPr txBox="1"/>
          <p:nvPr/>
        </p:nvSpPr>
        <p:spPr>
          <a:xfrm>
            <a:off x="474562" y="5816953"/>
            <a:ext cx="10961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※ </a:t>
            </a:r>
            <a:r>
              <a:rPr lang="ko-KR" altLang="en-US" sz="2000" b="1" dirty="0"/>
              <a:t>최신음악은 순위 대신 발매일로 대체한 양식으로 구현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곡 수는 줄여도 괜찮을 것 같습니다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9DEA88A-4511-34D0-1248-5002481A9A11}"/>
              </a:ext>
            </a:extLst>
          </p:cNvPr>
          <p:cNvCxnSpPr>
            <a:cxnSpLocks/>
          </p:cNvCxnSpPr>
          <p:nvPr/>
        </p:nvCxnSpPr>
        <p:spPr>
          <a:xfrm flipH="1">
            <a:off x="4825046" y="457559"/>
            <a:ext cx="1668348" cy="77797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33E1F2A-8FF0-1BCC-22FD-B699D8785607}"/>
              </a:ext>
            </a:extLst>
          </p:cNvPr>
          <p:cNvSpPr/>
          <p:nvPr/>
        </p:nvSpPr>
        <p:spPr>
          <a:xfrm>
            <a:off x="4377450" y="2633983"/>
            <a:ext cx="240845" cy="2292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27CB1B9-44A5-FAFA-0FC7-3DD4E8910112}"/>
              </a:ext>
            </a:extLst>
          </p:cNvPr>
          <p:cNvSpPr/>
          <p:nvPr/>
        </p:nvSpPr>
        <p:spPr>
          <a:xfrm>
            <a:off x="3171662" y="2580946"/>
            <a:ext cx="280697" cy="3631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78B0E4B-5683-55DE-51A4-DA6FDCE68050}"/>
              </a:ext>
            </a:extLst>
          </p:cNvPr>
          <p:cNvSpPr/>
          <p:nvPr/>
        </p:nvSpPr>
        <p:spPr>
          <a:xfrm>
            <a:off x="3261011" y="3311882"/>
            <a:ext cx="280697" cy="3631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AAF7F5B-EC56-9F69-6C41-9C09CC44A0F2}"/>
              </a:ext>
            </a:extLst>
          </p:cNvPr>
          <p:cNvSpPr/>
          <p:nvPr/>
        </p:nvSpPr>
        <p:spPr>
          <a:xfrm>
            <a:off x="3174769" y="4291734"/>
            <a:ext cx="280697" cy="3631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9F7FEC7-608F-7C82-FCAC-64D4679EB235}"/>
              </a:ext>
            </a:extLst>
          </p:cNvPr>
          <p:cNvSpPr/>
          <p:nvPr/>
        </p:nvSpPr>
        <p:spPr>
          <a:xfrm>
            <a:off x="3186344" y="4979649"/>
            <a:ext cx="280697" cy="3631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E252044-BA18-FF2B-4B84-F3E64FEC298E}"/>
              </a:ext>
            </a:extLst>
          </p:cNvPr>
          <p:cNvCxnSpPr>
            <a:cxnSpLocks/>
          </p:cNvCxnSpPr>
          <p:nvPr/>
        </p:nvCxnSpPr>
        <p:spPr>
          <a:xfrm>
            <a:off x="2164466" y="2384934"/>
            <a:ext cx="2189834" cy="34148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D95DC75-8481-1078-EE35-78BBE98C63D6}"/>
              </a:ext>
            </a:extLst>
          </p:cNvPr>
          <p:cNvSpPr txBox="1"/>
          <p:nvPr/>
        </p:nvSpPr>
        <p:spPr>
          <a:xfrm>
            <a:off x="42851" y="1235537"/>
            <a:ext cx="26540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원래 기능은 곡 정보 페이지로</a:t>
            </a:r>
            <a:endParaRPr lang="en-US" altLang="ko-KR" sz="1400" dirty="0"/>
          </a:p>
          <a:p>
            <a:r>
              <a:rPr lang="ko-KR" altLang="en-US" sz="1400" dirty="0"/>
              <a:t>이동하는 버튼인데</a:t>
            </a:r>
            <a:r>
              <a:rPr lang="en-US" altLang="ko-KR" sz="1400" dirty="0"/>
              <a:t>,</a:t>
            </a:r>
          </a:p>
          <a:p>
            <a:r>
              <a:rPr lang="ko-KR" altLang="en-US" sz="1400" dirty="0" err="1"/>
              <a:t>삭제하는게</a:t>
            </a:r>
            <a:r>
              <a:rPr lang="ko-KR" altLang="en-US" sz="1400" dirty="0"/>
              <a:t> 좋을 것 같습니다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17310B5-1972-636D-BB86-38C340D07CF1}"/>
              </a:ext>
            </a:extLst>
          </p:cNvPr>
          <p:cNvSpPr txBox="1"/>
          <p:nvPr/>
        </p:nvSpPr>
        <p:spPr>
          <a:xfrm>
            <a:off x="85372" y="3641522"/>
            <a:ext cx="23925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곡 제목 폰트가 </a:t>
            </a:r>
            <a:r>
              <a:rPr lang="en-US" altLang="ko-KR" sz="1400" b="1" dirty="0"/>
              <a:t>artist</a:t>
            </a:r>
            <a:r>
              <a:rPr lang="ko-KR" altLang="en-US" sz="1400" b="1" dirty="0"/>
              <a:t> 폰트보다 크게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색상 차이 두기</a:t>
            </a: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ko-KR" altLang="en-US" sz="1400" b="1" dirty="0"/>
              <a:t>차트 내부 모든 클릭 가능한</a:t>
            </a:r>
            <a:endParaRPr lang="en-US" altLang="ko-KR" sz="1400" b="1" dirty="0"/>
          </a:p>
          <a:p>
            <a:r>
              <a:rPr lang="ko-KR" altLang="en-US" sz="1400" b="1" dirty="0"/>
              <a:t>문자열은 </a:t>
            </a:r>
            <a:r>
              <a:rPr lang="ko-KR" altLang="en-US" sz="1400" b="1" dirty="0" err="1"/>
              <a:t>호버이벤트로</a:t>
            </a:r>
            <a:endParaRPr lang="en-US" altLang="ko-KR" sz="1400" b="1" dirty="0"/>
          </a:p>
          <a:p>
            <a:r>
              <a:rPr lang="en-US" altLang="ko-KR" sz="1400" b="1" dirty="0"/>
              <a:t>Bold, </a:t>
            </a:r>
            <a:r>
              <a:rPr lang="ko-KR" altLang="en-US" sz="1400" b="1" dirty="0"/>
              <a:t>밑줄 주기</a:t>
            </a:r>
          </a:p>
        </p:txBody>
      </p:sp>
      <p:pic>
        <p:nvPicPr>
          <p:cNvPr id="38" name="图形 22" descr="Magnifying glass">
            <a:hlinkClick r:id="rId4" action="ppaction://hlinksldjump"/>
            <a:extLst>
              <a:ext uri="{FF2B5EF4-FFF2-40B4-BE49-F238E27FC236}">
                <a16:creationId xmlns:a16="http://schemas.microsoft.com/office/drawing/2014/main" id="{07FA2F45-71C5-6B1C-9CAC-70B71E7331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139669" y="590308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043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CF7DE-5FBF-1DA7-E6B4-3E33C818B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ED3B2C-6861-87B5-160A-FAEEA8A6C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>
                <a:hlinkClick r:id="rId2" action="ppaction://hlinksldjump"/>
              </a:rPr>
              <a:t>메인페이지</a:t>
            </a:r>
            <a:endParaRPr lang="en-US" altLang="ko-KR" dirty="0"/>
          </a:p>
          <a:p>
            <a:r>
              <a:rPr lang="ko-KR" altLang="en-US" dirty="0">
                <a:hlinkClick r:id="rId3" action="ppaction://hlinksldjump"/>
              </a:rPr>
              <a:t>로그인</a:t>
            </a:r>
            <a:endParaRPr lang="en-US" altLang="ko-KR" dirty="0"/>
          </a:p>
          <a:p>
            <a:r>
              <a:rPr lang="ko-KR" altLang="en-US" dirty="0">
                <a:hlinkClick r:id="rId4" action="ppaction://hlinksldjump"/>
              </a:rPr>
              <a:t>회원가입</a:t>
            </a:r>
            <a:endParaRPr lang="en-US" altLang="ko-KR" dirty="0"/>
          </a:p>
          <a:p>
            <a:r>
              <a:rPr lang="ko-KR" altLang="en-US" dirty="0">
                <a:hlinkClick r:id="rId5" action="ppaction://hlinksldjump"/>
              </a:rPr>
              <a:t>이용권 구매 팝업</a:t>
            </a:r>
            <a:endParaRPr lang="en-US" altLang="ko-KR" dirty="0"/>
          </a:p>
          <a:p>
            <a:r>
              <a:rPr lang="en-US" altLang="ko-KR" dirty="0">
                <a:hlinkClick r:id="rId6" action="ppaction://hlinksldjump"/>
              </a:rPr>
              <a:t>TOP100, </a:t>
            </a:r>
            <a:r>
              <a:rPr lang="ko-KR" altLang="en-US" dirty="0">
                <a:hlinkClick r:id="rId6" action="ppaction://hlinksldjump"/>
              </a:rPr>
              <a:t>최신음악</a:t>
            </a:r>
            <a:endParaRPr lang="en-US" altLang="ko-KR" dirty="0"/>
          </a:p>
          <a:p>
            <a:r>
              <a:rPr lang="ko-KR" altLang="en-US" dirty="0">
                <a:hlinkClick r:id="rId7" action="ppaction://hlinksldjump"/>
              </a:rPr>
              <a:t>장르별 차트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D21F52F-72AE-CDFD-DC0D-2DC79B5145F5}"/>
              </a:ext>
            </a:extLst>
          </p:cNvPr>
          <p:cNvSpPr txBox="1">
            <a:spLocks/>
          </p:cNvSpPr>
          <p:nvPr/>
        </p:nvSpPr>
        <p:spPr>
          <a:xfrm>
            <a:off x="3083688" y="549798"/>
            <a:ext cx="7171481" cy="1035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dirty="0"/>
              <a:t>※ </a:t>
            </a:r>
            <a:r>
              <a:rPr lang="ko-KR" altLang="en-US" sz="2000" dirty="0"/>
              <a:t>각 목차 </a:t>
            </a:r>
            <a:r>
              <a:rPr lang="en-US" altLang="ko-KR" sz="2000" dirty="0"/>
              <a:t>ctrl + </a:t>
            </a:r>
            <a:r>
              <a:rPr lang="ko-KR" altLang="en-US" sz="2000" dirty="0"/>
              <a:t>클릭 하시면 해당 페이지로 이동합니다</a:t>
            </a:r>
          </a:p>
        </p:txBody>
      </p:sp>
      <p:pic>
        <p:nvPicPr>
          <p:cNvPr id="6" name="图形 22" descr="Magnifying glass">
            <a:hlinkClick r:id="rId8" action="ppaction://hlinksldjump"/>
            <a:extLst>
              <a:ext uri="{FF2B5EF4-FFF2-40B4-BE49-F238E27FC236}">
                <a16:creationId xmlns:a16="http://schemas.microsoft.com/office/drawing/2014/main" id="{95838475-8C38-60DE-74C7-8B833D7C6A9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80390" y="1688839"/>
            <a:ext cx="914400" cy="914400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EBE7D7BD-1241-5DAE-6758-4DF16BA5A3DE}"/>
              </a:ext>
            </a:extLst>
          </p:cNvPr>
          <p:cNvSpPr txBox="1">
            <a:spLocks/>
          </p:cNvSpPr>
          <p:nvPr/>
        </p:nvSpPr>
        <p:spPr>
          <a:xfrm>
            <a:off x="3520152" y="2441616"/>
            <a:ext cx="7171481" cy="1035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dirty="0"/>
              <a:t>※ ctrl + </a:t>
            </a:r>
            <a:r>
              <a:rPr lang="ko-KR" altLang="en-US" sz="2000" dirty="0"/>
              <a:t>클릭 하시면 목차로 이동하는 버튼입니다</a:t>
            </a:r>
          </a:p>
        </p:txBody>
      </p:sp>
    </p:spTree>
    <p:extLst>
      <p:ext uri="{BB962C8B-B14F-4D97-AF65-F5344CB8AC3E}">
        <p14:creationId xmlns:p14="http://schemas.microsoft.com/office/powerpoint/2010/main" val="40707315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9AE8CED-E818-9D41-0DB7-03151ECE5D14}"/>
              </a:ext>
            </a:extLst>
          </p:cNvPr>
          <p:cNvSpPr txBox="1">
            <a:spLocks/>
          </p:cNvSpPr>
          <p:nvPr/>
        </p:nvSpPr>
        <p:spPr>
          <a:xfrm>
            <a:off x="838200" y="-706052"/>
            <a:ext cx="10515600" cy="55905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9600" b="1" dirty="0"/>
              <a:t>장르별 차트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D98585B1-594A-0383-C8C1-2C03F5B2F8F5}"/>
              </a:ext>
            </a:extLst>
          </p:cNvPr>
          <p:cNvSpPr txBox="1">
            <a:spLocks/>
          </p:cNvSpPr>
          <p:nvPr/>
        </p:nvSpPr>
        <p:spPr>
          <a:xfrm>
            <a:off x="838200" y="2471195"/>
            <a:ext cx="10515600" cy="3889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dirty="0"/>
              <a:t>※ </a:t>
            </a:r>
            <a:r>
              <a:rPr lang="ko-KR" altLang="en-US" sz="2000" dirty="0"/>
              <a:t>헤더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푸터</a:t>
            </a:r>
            <a:r>
              <a:rPr lang="ko-KR" altLang="en-US" sz="2000" dirty="0"/>
              <a:t> </a:t>
            </a:r>
            <a:r>
              <a:rPr lang="en-US" altLang="ko-KR" sz="2000" dirty="0"/>
              <a:t>and</a:t>
            </a:r>
            <a:r>
              <a:rPr lang="ko-KR" altLang="en-US" sz="2000" dirty="0"/>
              <a:t> 공통 양식은 메인 페이지</a:t>
            </a:r>
            <a:r>
              <a:rPr lang="en-US" altLang="ko-KR" sz="2000" dirty="0"/>
              <a:t>, TOP100 </a:t>
            </a:r>
            <a:r>
              <a:rPr lang="ko-KR" altLang="en-US" sz="2000" dirty="0"/>
              <a:t>차트 참고해주세요</a:t>
            </a:r>
            <a:r>
              <a:rPr lang="en-US" altLang="ko-KR" sz="2000" dirty="0"/>
              <a:t>!!</a:t>
            </a:r>
            <a:endParaRPr lang="ko-KR" altLang="en-US" sz="2000" dirty="0"/>
          </a:p>
          <a:p>
            <a:pPr algn="ctr"/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r>
              <a:rPr lang="en-US" altLang="ko-KR" sz="2000" dirty="0"/>
              <a:t>※ </a:t>
            </a:r>
            <a:r>
              <a:rPr lang="ko-KR" altLang="en-US" sz="2000" dirty="0"/>
              <a:t>모든 차트</a:t>
            </a:r>
            <a:r>
              <a:rPr lang="en-US" altLang="ko-KR" sz="2000" dirty="0"/>
              <a:t> </a:t>
            </a:r>
            <a:r>
              <a:rPr lang="ko-KR" altLang="en-US" sz="2000" dirty="0"/>
              <a:t>페이지 양쪽 마진</a:t>
            </a:r>
            <a:r>
              <a:rPr lang="en-US" altLang="ko-KR" sz="2000" dirty="0"/>
              <a:t> or </a:t>
            </a:r>
            <a:r>
              <a:rPr lang="ko-KR" altLang="en-US" sz="2000" dirty="0"/>
              <a:t>패딩 동일하게 적용하기</a:t>
            </a:r>
            <a:r>
              <a:rPr lang="en-US" altLang="ko-KR" sz="2000" dirty="0"/>
              <a:t>!!</a:t>
            </a:r>
            <a:endParaRPr lang="ko-KR" altLang="en-US" sz="2000" dirty="0"/>
          </a:p>
        </p:txBody>
      </p:sp>
      <p:pic>
        <p:nvPicPr>
          <p:cNvPr id="2" name="图形 22" descr="Magnifying glass">
            <a:hlinkClick r:id="rId2" action="ppaction://hlinksldjump"/>
            <a:extLst>
              <a:ext uri="{FF2B5EF4-FFF2-40B4-BE49-F238E27FC236}">
                <a16:creationId xmlns:a16="http://schemas.microsoft.com/office/drawing/2014/main" id="{F2249439-E975-E9EE-CFE6-50B08C8E74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39669" y="590308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807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9C1DB67-8CB5-297E-25C9-1C0C8D90F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" y="195020"/>
            <a:ext cx="12125325" cy="216217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DE0D3B7-2832-9042-1E14-08C1AB5397B6}"/>
              </a:ext>
            </a:extLst>
          </p:cNvPr>
          <p:cNvSpPr/>
          <p:nvPr/>
        </p:nvSpPr>
        <p:spPr>
          <a:xfrm>
            <a:off x="8400948" y="276043"/>
            <a:ext cx="3312631" cy="2884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3433C34-AC38-23E5-BA01-BEDC6C0B683F}"/>
              </a:ext>
            </a:extLst>
          </p:cNvPr>
          <p:cNvCxnSpPr>
            <a:cxnSpLocks/>
          </p:cNvCxnSpPr>
          <p:nvPr/>
        </p:nvCxnSpPr>
        <p:spPr>
          <a:xfrm>
            <a:off x="3416757" y="1920150"/>
            <a:ext cx="81026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306D213-0017-1F40-DED8-24807F451D16}"/>
              </a:ext>
            </a:extLst>
          </p:cNvPr>
          <p:cNvSpPr/>
          <p:nvPr/>
        </p:nvSpPr>
        <p:spPr>
          <a:xfrm>
            <a:off x="9926244" y="2763180"/>
            <a:ext cx="1111169" cy="3631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22FCA51-3A3B-CC6A-F023-74B6D71A1F1E}"/>
              </a:ext>
            </a:extLst>
          </p:cNvPr>
          <p:cNvSpPr/>
          <p:nvPr/>
        </p:nvSpPr>
        <p:spPr>
          <a:xfrm>
            <a:off x="10058402" y="3362445"/>
            <a:ext cx="990587" cy="269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71FB246-1B08-3040-F505-0935DF277BB9}"/>
              </a:ext>
            </a:extLst>
          </p:cNvPr>
          <p:cNvSpPr/>
          <p:nvPr/>
        </p:nvSpPr>
        <p:spPr>
          <a:xfrm>
            <a:off x="9937821" y="3953286"/>
            <a:ext cx="1111169" cy="3631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B285DD8-4E47-6058-F510-035725F0C2DB}"/>
              </a:ext>
            </a:extLst>
          </p:cNvPr>
          <p:cNvSpPr/>
          <p:nvPr/>
        </p:nvSpPr>
        <p:spPr>
          <a:xfrm>
            <a:off x="9932986" y="4690809"/>
            <a:ext cx="1111169" cy="3631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0B6942B-579F-FB0E-7A7E-4BA1C76A2F0C}"/>
              </a:ext>
            </a:extLst>
          </p:cNvPr>
          <p:cNvSpPr/>
          <p:nvPr/>
        </p:nvSpPr>
        <p:spPr>
          <a:xfrm>
            <a:off x="9932985" y="5558476"/>
            <a:ext cx="1111169" cy="3631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3511C83-4F0E-DE9F-B8A6-AC55C9BF2E51}"/>
              </a:ext>
            </a:extLst>
          </p:cNvPr>
          <p:cNvSpPr/>
          <p:nvPr/>
        </p:nvSpPr>
        <p:spPr>
          <a:xfrm>
            <a:off x="9932984" y="6295999"/>
            <a:ext cx="1111169" cy="3631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E021625-F55A-3DC1-6471-BAA71F413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624" y="2615538"/>
            <a:ext cx="9678751" cy="6243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2E270FC-C817-8103-F39D-A5B3B139D30E}"/>
              </a:ext>
            </a:extLst>
          </p:cNvPr>
          <p:cNvSpPr txBox="1"/>
          <p:nvPr/>
        </p:nvSpPr>
        <p:spPr>
          <a:xfrm>
            <a:off x="1307937" y="2191044"/>
            <a:ext cx="130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장르별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C6AEDDE-2125-404E-BB96-1107DA1401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5749" y="3177591"/>
            <a:ext cx="9640645" cy="405821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890115D0-C21F-753B-16EB-A2ACE79011AB}"/>
              </a:ext>
            </a:extLst>
          </p:cNvPr>
          <p:cNvSpPr/>
          <p:nvPr/>
        </p:nvSpPr>
        <p:spPr>
          <a:xfrm>
            <a:off x="9939753" y="4395053"/>
            <a:ext cx="1111169" cy="3631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C390FF5-CA77-A545-42F8-0D648095C69C}"/>
              </a:ext>
            </a:extLst>
          </p:cNvPr>
          <p:cNvSpPr/>
          <p:nvPr/>
        </p:nvSpPr>
        <p:spPr>
          <a:xfrm>
            <a:off x="9934918" y="5132576"/>
            <a:ext cx="1111169" cy="3631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D06F390-D856-E0EA-F772-7E51EEC7B2F6}"/>
              </a:ext>
            </a:extLst>
          </p:cNvPr>
          <p:cNvSpPr/>
          <p:nvPr/>
        </p:nvSpPr>
        <p:spPr>
          <a:xfrm>
            <a:off x="9934917" y="6000243"/>
            <a:ext cx="1111169" cy="3631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362999A-FB00-44B0-A9BE-4A03AFC08609}"/>
              </a:ext>
            </a:extLst>
          </p:cNvPr>
          <p:cNvSpPr/>
          <p:nvPr/>
        </p:nvSpPr>
        <p:spPr>
          <a:xfrm>
            <a:off x="9934916" y="6737766"/>
            <a:ext cx="1111169" cy="3631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D0D3D2F-56A9-07AE-2D90-4ECE0858048D}"/>
              </a:ext>
            </a:extLst>
          </p:cNvPr>
          <p:cNvSpPr/>
          <p:nvPr/>
        </p:nvSpPr>
        <p:spPr>
          <a:xfrm>
            <a:off x="9939753" y="3720450"/>
            <a:ext cx="1111169" cy="3631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7EFA96C-0905-13F2-FFA4-DB97DB400B52}"/>
              </a:ext>
            </a:extLst>
          </p:cNvPr>
          <p:cNvSpPr/>
          <p:nvPr/>
        </p:nvSpPr>
        <p:spPr>
          <a:xfrm>
            <a:off x="1256624" y="2508296"/>
            <a:ext cx="9631119" cy="7654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25CF5DD-A046-2C9F-6D4F-D6499F8DB122}"/>
              </a:ext>
            </a:extLst>
          </p:cNvPr>
          <p:cNvCxnSpPr>
            <a:cxnSpLocks/>
          </p:cNvCxnSpPr>
          <p:nvPr/>
        </p:nvCxnSpPr>
        <p:spPr>
          <a:xfrm flipH="1">
            <a:off x="7024236" y="1224425"/>
            <a:ext cx="1552605" cy="105912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B045CE6-B880-1E41-AABD-7DA3FAF4F392}"/>
              </a:ext>
            </a:extLst>
          </p:cNvPr>
          <p:cNvSpPr txBox="1"/>
          <p:nvPr/>
        </p:nvSpPr>
        <p:spPr>
          <a:xfrm>
            <a:off x="8400948" y="10388"/>
            <a:ext cx="37264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각각 박스 위에 마우스 </a:t>
            </a:r>
            <a:r>
              <a:rPr lang="ko-KR" altLang="en-US" sz="1400" b="1" dirty="0" err="1"/>
              <a:t>호버</a:t>
            </a:r>
            <a:r>
              <a:rPr lang="ko-KR" altLang="en-US" sz="1400" b="1" dirty="0"/>
              <a:t> 시 문자열에</a:t>
            </a:r>
            <a:endParaRPr lang="en-US" altLang="ko-KR" sz="1400" b="1" dirty="0"/>
          </a:p>
          <a:p>
            <a:r>
              <a:rPr lang="ko-KR" altLang="en-US" sz="1400" b="1" dirty="0"/>
              <a:t>밑줄 이벤트</a:t>
            </a:r>
            <a:endParaRPr lang="en-US" altLang="ko-KR" sz="1400" b="1" dirty="0"/>
          </a:p>
          <a:p>
            <a:r>
              <a:rPr lang="ko-KR" altLang="en-US" sz="1400" dirty="0"/>
              <a:t>장르 이름은 저희가 가진 데이터에 있는 </a:t>
            </a:r>
            <a:endParaRPr lang="en-US" altLang="ko-KR" sz="1400" dirty="0"/>
          </a:p>
          <a:p>
            <a:r>
              <a:rPr lang="ko-KR" altLang="en-US" sz="1400" dirty="0"/>
              <a:t>항목들로 수정해주세요</a:t>
            </a:r>
            <a:endParaRPr lang="en-US" altLang="ko-KR" sz="1400" dirty="0"/>
          </a:p>
          <a:p>
            <a:r>
              <a:rPr lang="en-US" altLang="ko-KR" sz="1400" dirty="0"/>
              <a:t>Ex) </a:t>
            </a:r>
            <a:r>
              <a:rPr lang="ko-KR" altLang="en-US" sz="1400" dirty="0"/>
              <a:t>발라드</a:t>
            </a:r>
            <a:r>
              <a:rPr lang="en-US" altLang="ko-KR" sz="1400" dirty="0"/>
              <a:t>, </a:t>
            </a:r>
            <a:r>
              <a:rPr lang="ko-KR" altLang="en-US" sz="1400" dirty="0"/>
              <a:t>댄스</a:t>
            </a:r>
            <a:r>
              <a:rPr lang="en-US" altLang="ko-KR" sz="1400" dirty="0"/>
              <a:t>, </a:t>
            </a:r>
            <a:r>
              <a:rPr lang="ko-KR" altLang="en-US" sz="1400" dirty="0"/>
              <a:t>힙합</a:t>
            </a:r>
            <a:r>
              <a:rPr lang="en-US" altLang="ko-KR" sz="1400" dirty="0"/>
              <a:t>, </a:t>
            </a:r>
            <a:r>
              <a:rPr lang="ko-KR" altLang="en-US" sz="1400" dirty="0"/>
              <a:t>소울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락</a:t>
            </a:r>
            <a:r>
              <a:rPr lang="en-US" altLang="ko-KR" sz="1400" dirty="0"/>
              <a:t>, …</a:t>
            </a:r>
            <a:endParaRPr lang="ko-KR" altLang="en-US" sz="14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F019F9C-FF54-8FD1-EE91-D67CBE931F17}"/>
              </a:ext>
            </a:extLst>
          </p:cNvPr>
          <p:cNvSpPr/>
          <p:nvPr/>
        </p:nvSpPr>
        <p:spPr>
          <a:xfrm>
            <a:off x="9566275" y="3345239"/>
            <a:ext cx="1484647" cy="3037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02523B7-A860-0B15-2711-AC98C17806B6}"/>
              </a:ext>
            </a:extLst>
          </p:cNvPr>
          <p:cNvCxnSpPr>
            <a:cxnSpLocks/>
          </p:cNvCxnSpPr>
          <p:nvPr/>
        </p:nvCxnSpPr>
        <p:spPr>
          <a:xfrm flipH="1" flipV="1">
            <a:off x="10500423" y="3630847"/>
            <a:ext cx="715445" cy="27117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4C003BA-1D27-C862-BEC3-BFE51C0FE43F}"/>
              </a:ext>
            </a:extLst>
          </p:cNvPr>
          <p:cNvSpPr txBox="1"/>
          <p:nvPr/>
        </p:nvSpPr>
        <p:spPr>
          <a:xfrm>
            <a:off x="10775619" y="3994347"/>
            <a:ext cx="14163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이 버튼은 기능 구현 여부 확인 후에</a:t>
            </a:r>
            <a:r>
              <a:rPr lang="en-US" altLang="ko-KR" sz="1400" dirty="0"/>
              <a:t>!!</a:t>
            </a:r>
            <a:endParaRPr lang="ko-KR" altLang="en-US" sz="1400" dirty="0"/>
          </a:p>
        </p:txBody>
      </p:sp>
      <p:pic>
        <p:nvPicPr>
          <p:cNvPr id="42" name="图形 22" descr="Magnifying glass">
            <a:hlinkClick r:id="rId5" action="ppaction://hlinksldjump"/>
            <a:extLst>
              <a:ext uri="{FF2B5EF4-FFF2-40B4-BE49-F238E27FC236}">
                <a16:creationId xmlns:a16="http://schemas.microsoft.com/office/drawing/2014/main" id="{485E9636-0C03-C51D-7555-EEC3A4E8E0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139669" y="590308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72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7199B-C4BC-A15F-9CE2-83033B6F7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7712"/>
            <a:ext cx="10515600" cy="3889093"/>
          </a:xfrm>
        </p:spPr>
        <p:txBody>
          <a:bodyPr>
            <a:normAutofit/>
          </a:bodyPr>
          <a:lstStyle/>
          <a:p>
            <a:pPr algn="ctr"/>
            <a:r>
              <a:rPr lang="ko-KR" altLang="en-US" sz="9600" b="1" dirty="0"/>
              <a:t>메인 페이지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D630C5C9-37A4-725B-8E3A-A6C1A9FF53A3}"/>
              </a:ext>
            </a:extLst>
          </p:cNvPr>
          <p:cNvSpPr txBox="1">
            <a:spLocks/>
          </p:cNvSpPr>
          <p:nvPr/>
        </p:nvSpPr>
        <p:spPr>
          <a:xfrm>
            <a:off x="838200" y="2471195"/>
            <a:ext cx="10515600" cy="3889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dirty="0"/>
              <a:t>※ </a:t>
            </a:r>
            <a:r>
              <a:rPr lang="ko-KR" altLang="en-US" sz="2000" dirty="0"/>
              <a:t>페이지 양쪽 마진</a:t>
            </a:r>
            <a:r>
              <a:rPr lang="en-US" altLang="ko-KR" sz="2000" dirty="0"/>
              <a:t> or </a:t>
            </a:r>
            <a:r>
              <a:rPr lang="ko-KR" altLang="en-US" sz="2000" dirty="0"/>
              <a:t>패딩 동일하게 적용하기</a:t>
            </a:r>
            <a:r>
              <a:rPr lang="en-US" altLang="ko-KR" sz="2000" dirty="0"/>
              <a:t>!!</a:t>
            </a:r>
            <a:endParaRPr lang="ko-KR" altLang="en-US" sz="2000" dirty="0"/>
          </a:p>
        </p:txBody>
      </p:sp>
      <p:pic>
        <p:nvPicPr>
          <p:cNvPr id="4" name="图形 22" descr="Magnifying glass">
            <a:hlinkClick r:id="rId2" action="ppaction://hlinksldjump"/>
            <a:extLst>
              <a:ext uri="{FF2B5EF4-FFF2-40B4-BE49-F238E27FC236}">
                <a16:creationId xmlns:a16="http://schemas.microsoft.com/office/drawing/2014/main" id="{00D70F39-9A33-A24F-0C30-46D4D87362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39669" y="590308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191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BC4B94D-2551-640A-C21E-402ACDC53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" y="195020"/>
            <a:ext cx="12125325" cy="21621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A0CB652-987F-04F9-5BCA-388441A27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243" y="2113831"/>
            <a:ext cx="6564331" cy="250069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F0F665C2-554A-2F44-739B-4C971CE7C4E0}"/>
                  </a:ext>
                </a:extLst>
              </p14:cNvPr>
              <p14:cNvContentPartPr/>
              <p14:nvPr/>
            </p14:nvContentPartPr>
            <p14:xfrm>
              <a:off x="5743260" y="7095495"/>
              <a:ext cx="391320" cy="1008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F0F665C2-554A-2F44-739B-4C971CE7C4E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25260" y="6987855"/>
                <a:ext cx="426960" cy="22572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직사각형 25">
            <a:extLst>
              <a:ext uri="{FF2B5EF4-FFF2-40B4-BE49-F238E27FC236}">
                <a16:creationId xmlns:a16="http://schemas.microsoft.com/office/drawing/2014/main" id="{6E7520A1-F207-11D8-313E-E497849E2BE0}"/>
              </a:ext>
            </a:extLst>
          </p:cNvPr>
          <p:cNvSpPr/>
          <p:nvPr/>
        </p:nvSpPr>
        <p:spPr>
          <a:xfrm>
            <a:off x="1514475" y="4848225"/>
            <a:ext cx="6400800" cy="20097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E2A468F-CF5F-22A5-E721-A2658915CAD9}"/>
              </a:ext>
            </a:extLst>
          </p:cNvPr>
          <p:cNvSpPr/>
          <p:nvPr/>
        </p:nvSpPr>
        <p:spPr>
          <a:xfrm>
            <a:off x="1619250" y="4932665"/>
            <a:ext cx="1419226" cy="3619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AA820B8-991E-DE3D-930E-2A239DE62B0D}"/>
              </a:ext>
            </a:extLst>
          </p:cNvPr>
          <p:cNvSpPr/>
          <p:nvPr/>
        </p:nvSpPr>
        <p:spPr>
          <a:xfrm>
            <a:off x="1619250" y="5400630"/>
            <a:ext cx="6153150" cy="14573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07CAB6F-5858-0113-9811-B6DA69F0008B}"/>
              </a:ext>
            </a:extLst>
          </p:cNvPr>
          <p:cNvSpPr/>
          <p:nvPr/>
        </p:nvSpPr>
        <p:spPr>
          <a:xfrm>
            <a:off x="1695449" y="5450601"/>
            <a:ext cx="6000751" cy="39641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03EB0A4-AE9A-1C98-10B4-17F3EA4F7098}"/>
              </a:ext>
            </a:extLst>
          </p:cNvPr>
          <p:cNvSpPr/>
          <p:nvPr/>
        </p:nvSpPr>
        <p:spPr>
          <a:xfrm>
            <a:off x="1695449" y="5898276"/>
            <a:ext cx="6000751" cy="39641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D1E5CAE-D3C3-67D5-3127-1751486A3F5E}"/>
              </a:ext>
            </a:extLst>
          </p:cNvPr>
          <p:cNvSpPr/>
          <p:nvPr/>
        </p:nvSpPr>
        <p:spPr>
          <a:xfrm>
            <a:off x="1695449" y="6345951"/>
            <a:ext cx="6000751" cy="39641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D5DEF36-8A11-917D-5B08-4EF784520DBE}"/>
              </a:ext>
            </a:extLst>
          </p:cNvPr>
          <p:cNvSpPr/>
          <p:nvPr/>
        </p:nvSpPr>
        <p:spPr>
          <a:xfrm>
            <a:off x="1800224" y="5450601"/>
            <a:ext cx="342901" cy="39641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AF5533E-B148-992D-288C-412188AFD571}"/>
              </a:ext>
            </a:extLst>
          </p:cNvPr>
          <p:cNvSpPr/>
          <p:nvPr/>
        </p:nvSpPr>
        <p:spPr>
          <a:xfrm>
            <a:off x="1800224" y="5898276"/>
            <a:ext cx="342901" cy="39641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4C0BC77-AA41-DD6C-44C5-8996831A9E19}"/>
              </a:ext>
            </a:extLst>
          </p:cNvPr>
          <p:cNvSpPr/>
          <p:nvPr/>
        </p:nvSpPr>
        <p:spPr>
          <a:xfrm>
            <a:off x="1800224" y="6345951"/>
            <a:ext cx="342901" cy="39641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CD3B9D-45D1-89D7-8272-C82B1BCAB18E}"/>
              </a:ext>
            </a:extLst>
          </p:cNvPr>
          <p:cNvSpPr txBox="1"/>
          <p:nvPr/>
        </p:nvSpPr>
        <p:spPr>
          <a:xfrm>
            <a:off x="1643062" y="4923162"/>
            <a:ext cx="1257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TOP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7B04170-7B35-1412-923A-254A32FBE2CF}"/>
              </a:ext>
            </a:extLst>
          </p:cNvPr>
          <p:cNvSpPr/>
          <p:nvPr/>
        </p:nvSpPr>
        <p:spPr>
          <a:xfrm>
            <a:off x="1800223" y="5898276"/>
            <a:ext cx="342901" cy="39641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2D55B6F-0197-06F4-FAE2-28B75BFA770F}"/>
              </a:ext>
            </a:extLst>
          </p:cNvPr>
          <p:cNvSpPr/>
          <p:nvPr/>
        </p:nvSpPr>
        <p:spPr>
          <a:xfrm>
            <a:off x="1800223" y="6345951"/>
            <a:ext cx="342901" cy="39641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9318162-0A5A-0F94-B8A1-DAD31AEE17A8}"/>
              </a:ext>
            </a:extLst>
          </p:cNvPr>
          <p:cNvSpPr/>
          <p:nvPr/>
        </p:nvSpPr>
        <p:spPr>
          <a:xfrm>
            <a:off x="2328863" y="5448480"/>
            <a:ext cx="2411892" cy="39641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title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409453E-AB51-92E9-7748-6C6531B5A26C}"/>
              </a:ext>
            </a:extLst>
          </p:cNvPr>
          <p:cNvSpPr/>
          <p:nvPr/>
        </p:nvSpPr>
        <p:spPr>
          <a:xfrm>
            <a:off x="5029197" y="5445029"/>
            <a:ext cx="1714503" cy="4041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artist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BDEA3A1-4FD0-C974-EC81-663BA980051B}"/>
              </a:ext>
            </a:extLst>
          </p:cNvPr>
          <p:cNvSpPr/>
          <p:nvPr/>
        </p:nvSpPr>
        <p:spPr>
          <a:xfrm>
            <a:off x="6886573" y="5448480"/>
            <a:ext cx="342901" cy="39641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E89514B-8CFD-6767-9FA6-C66E2DD8EB9F}"/>
              </a:ext>
            </a:extLst>
          </p:cNvPr>
          <p:cNvSpPr/>
          <p:nvPr/>
        </p:nvSpPr>
        <p:spPr>
          <a:xfrm>
            <a:off x="7288687" y="5448480"/>
            <a:ext cx="342901" cy="39641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튼</a:t>
            </a: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86809E7C-E386-9FC6-D18D-15B81A25A0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10977" y="4744204"/>
            <a:ext cx="2571369" cy="2308143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3791C790-746F-0DF0-E79E-7BFD5531B801}"/>
              </a:ext>
            </a:extLst>
          </p:cNvPr>
          <p:cNvSpPr/>
          <p:nvPr/>
        </p:nvSpPr>
        <p:spPr>
          <a:xfrm>
            <a:off x="0" y="14044"/>
            <a:ext cx="12192000" cy="18622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C26ED12-092E-50FD-5BBC-54E767FD80A8}"/>
              </a:ext>
            </a:extLst>
          </p:cNvPr>
          <p:cNvSpPr/>
          <p:nvPr/>
        </p:nvSpPr>
        <p:spPr>
          <a:xfrm>
            <a:off x="-1" y="14045"/>
            <a:ext cx="1465243" cy="186229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753940D-85C0-B01C-F6B0-1D1CE8CC6E97}"/>
              </a:ext>
            </a:extLst>
          </p:cNvPr>
          <p:cNvSpPr/>
          <p:nvPr/>
        </p:nvSpPr>
        <p:spPr>
          <a:xfrm>
            <a:off x="11100122" y="22015"/>
            <a:ext cx="1058540" cy="18543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AAA1523-CFE2-A997-2879-71FCB0835F43}"/>
              </a:ext>
            </a:extLst>
          </p:cNvPr>
          <p:cNvSpPr/>
          <p:nvPr/>
        </p:nvSpPr>
        <p:spPr>
          <a:xfrm>
            <a:off x="1459576" y="1410985"/>
            <a:ext cx="9640546" cy="4653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4CD6D9C-0E60-0EDD-A601-C6E3CF12CA2E}"/>
              </a:ext>
            </a:extLst>
          </p:cNvPr>
          <p:cNvSpPr/>
          <p:nvPr/>
        </p:nvSpPr>
        <p:spPr>
          <a:xfrm>
            <a:off x="1485256" y="622027"/>
            <a:ext cx="1871401" cy="78537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51CEF55-3229-FB67-1FE5-B845DFEC03DE}"/>
              </a:ext>
            </a:extLst>
          </p:cNvPr>
          <p:cNvSpPr/>
          <p:nvPr/>
        </p:nvSpPr>
        <p:spPr>
          <a:xfrm>
            <a:off x="3365096" y="627734"/>
            <a:ext cx="4664478" cy="7796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11DF5B9-38DD-7F76-798B-E7DA70BD5C8F}"/>
              </a:ext>
            </a:extLst>
          </p:cNvPr>
          <p:cNvSpPr/>
          <p:nvPr/>
        </p:nvSpPr>
        <p:spPr>
          <a:xfrm>
            <a:off x="1475470" y="31219"/>
            <a:ext cx="9640545" cy="59439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1444B07-8548-A7C0-992A-FBB343C3CED6}"/>
              </a:ext>
            </a:extLst>
          </p:cNvPr>
          <p:cNvSpPr/>
          <p:nvPr/>
        </p:nvSpPr>
        <p:spPr>
          <a:xfrm>
            <a:off x="0" y="2040135"/>
            <a:ext cx="1465243" cy="480381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2CE57DE-94BE-06A7-FE7A-28252370DCB1}"/>
              </a:ext>
            </a:extLst>
          </p:cNvPr>
          <p:cNvSpPr/>
          <p:nvPr/>
        </p:nvSpPr>
        <p:spPr>
          <a:xfrm>
            <a:off x="11100122" y="2025620"/>
            <a:ext cx="1091878" cy="48323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FDF5E85-582F-1C8C-3B25-9EB842AFF560}"/>
              </a:ext>
            </a:extLst>
          </p:cNvPr>
          <p:cNvSpPr/>
          <p:nvPr/>
        </p:nvSpPr>
        <p:spPr>
          <a:xfrm>
            <a:off x="1475470" y="2036365"/>
            <a:ext cx="6439805" cy="26962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6753878-ABBD-4BDA-1B2E-651F58848A36}"/>
              </a:ext>
            </a:extLst>
          </p:cNvPr>
          <p:cNvSpPr/>
          <p:nvPr/>
        </p:nvSpPr>
        <p:spPr>
          <a:xfrm>
            <a:off x="8473428" y="2031289"/>
            <a:ext cx="2571369" cy="26962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FDC86B1-F0A3-08E3-36F9-E4190D18187D}"/>
              </a:ext>
            </a:extLst>
          </p:cNvPr>
          <p:cNvSpPr/>
          <p:nvPr/>
        </p:nvSpPr>
        <p:spPr>
          <a:xfrm>
            <a:off x="8470438" y="4712017"/>
            <a:ext cx="2571369" cy="26962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8944A35-957B-7842-AD45-05AE9C24CD52}"/>
              </a:ext>
            </a:extLst>
          </p:cNvPr>
          <p:cNvSpPr/>
          <p:nvPr/>
        </p:nvSpPr>
        <p:spPr>
          <a:xfrm>
            <a:off x="2054628" y="2124174"/>
            <a:ext cx="983848" cy="2340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FE0FEB8-0A53-2C1B-9639-089906ECC554}"/>
              </a:ext>
            </a:extLst>
          </p:cNvPr>
          <p:cNvSpPr/>
          <p:nvPr/>
        </p:nvSpPr>
        <p:spPr>
          <a:xfrm>
            <a:off x="6909793" y="2148742"/>
            <a:ext cx="983848" cy="2340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8610DF3-B21A-496D-7158-98C4371278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35005" y="2501447"/>
            <a:ext cx="2248214" cy="21434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FCD54D3-BE63-F211-B0D4-D2CCC243B006}"/>
              </a:ext>
            </a:extLst>
          </p:cNvPr>
          <p:cNvSpPr txBox="1"/>
          <p:nvPr/>
        </p:nvSpPr>
        <p:spPr>
          <a:xfrm>
            <a:off x="8751530" y="2211275"/>
            <a:ext cx="1706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HOT M/V</a:t>
            </a:r>
            <a:endParaRPr lang="ko-KR" altLang="en-US" sz="1400" b="1" dirty="0"/>
          </a:p>
        </p:txBody>
      </p:sp>
      <p:pic>
        <p:nvPicPr>
          <p:cNvPr id="4" name="Picture 2" descr="화재 불꽃 아이콘입니다. 3d 렌더링 | 프리미엄 벡터">
            <a:extLst>
              <a:ext uri="{FF2B5EF4-FFF2-40B4-BE49-F238E27FC236}">
                <a16:creationId xmlns:a16="http://schemas.microsoft.com/office/drawing/2014/main" id="{A1EA0750-8CB6-13FC-E003-5023494B6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0148" y="2265351"/>
            <a:ext cx="219410" cy="219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8533E86-CF62-6054-22E5-2B37D089EDE7}"/>
              </a:ext>
            </a:extLst>
          </p:cNvPr>
          <p:cNvSpPr/>
          <p:nvPr/>
        </p:nvSpPr>
        <p:spPr>
          <a:xfrm>
            <a:off x="7331354" y="780134"/>
            <a:ext cx="441046" cy="3933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8736F4-C257-DC6F-F710-E3574F0461F6}"/>
              </a:ext>
            </a:extLst>
          </p:cNvPr>
          <p:cNvSpPr txBox="1"/>
          <p:nvPr/>
        </p:nvSpPr>
        <p:spPr>
          <a:xfrm>
            <a:off x="3356657" y="166866"/>
            <a:ext cx="5741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/** </a:t>
            </a:r>
            <a:r>
              <a:rPr lang="ko-KR" altLang="en-US" sz="1400" b="1" dirty="0"/>
              <a:t>이 구역 왼쪽 이용권 구매와 환영합니다 태그는 높이 동일하게 </a:t>
            </a:r>
            <a:r>
              <a:rPr lang="en-US" altLang="ko-KR" sz="1400" b="1" dirty="0"/>
              <a:t>**/</a:t>
            </a:r>
            <a:endParaRPr lang="ko-KR" altLang="en-US" sz="1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897786-7C10-B3AA-8A15-52AD1D054099}"/>
              </a:ext>
            </a:extLst>
          </p:cNvPr>
          <p:cNvSpPr txBox="1"/>
          <p:nvPr/>
        </p:nvSpPr>
        <p:spPr>
          <a:xfrm>
            <a:off x="33337" y="50768"/>
            <a:ext cx="13208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/** </a:t>
            </a:r>
          </a:p>
          <a:p>
            <a:r>
              <a:rPr lang="ko-KR" altLang="en-US" sz="1400" b="1" dirty="0"/>
              <a:t>양쪽</a:t>
            </a:r>
            <a:endParaRPr lang="en-US" altLang="ko-KR" sz="1400" b="1" dirty="0"/>
          </a:p>
          <a:p>
            <a:r>
              <a:rPr lang="ko-KR" altLang="en-US" sz="1400" b="1" dirty="0"/>
              <a:t>마진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패딩</a:t>
            </a:r>
            <a:endParaRPr lang="en-US" altLang="ko-KR" sz="1400" b="1" dirty="0"/>
          </a:p>
          <a:p>
            <a:r>
              <a:rPr lang="ko-KR" altLang="en-US" sz="1400" b="1" dirty="0"/>
              <a:t>크기 동일하게</a:t>
            </a:r>
            <a:endParaRPr lang="en-US" altLang="ko-KR" sz="1400" b="1" dirty="0"/>
          </a:p>
          <a:p>
            <a:r>
              <a:rPr lang="en-US" altLang="ko-KR" sz="1400" b="1" dirty="0"/>
              <a:t>**/</a:t>
            </a:r>
            <a:endParaRPr lang="ko-KR" altLang="en-US" sz="1400" b="1" dirty="0"/>
          </a:p>
        </p:txBody>
      </p:sp>
      <p:pic>
        <p:nvPicPr>
          <p:cNvPr id="11" name="图形 22" descr="Magnifying glass">
            <a:hlinkClick r:id="rId10" action="ppaction://hlinksldjump"/>
            <a:extLst>
              <a:ext uri="{FF2B5EF4-FFF2-40B4-BE49-F238E27FC236}">
                <a16:creationId xmlns:a16="http://schemas.microsoft.com/office/drawing/2014/main" id="{C1A7FAF8-CFF3-D9B5-9F4F-032E725F940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139669" y="590308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453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BC4B94D-2551-640A-C21E-402ACDC53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" y="195020"/>
            <a:ext cx="12125325" cy="21621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A0CB652-987F-04F9-5BCA-388441A27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243" y="2113831"/>
            <a:ext cx="6564331" cy="250069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F0F665C2-554A-2F44-739B-4C971CE7C4E0}"/>
                  </a:ext>
                </a:extLst>
              </p14:cNvPr>
              <p14:cNvContentPartPr/>
              <p14:nvPr/>
            </p14:nvContentPartPr>
            <p14:xfrm>
              <a:off x="5743260" y="7095495"/>
              <a:ext cx="391320" cy="1008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F0F665C2-554A-2F44-739B-4C971CE7C4E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25260" y="6987855"/>
                <a:ext cx="426960" cy="225720"/>
              </a:xfrm>
              <a:prstGeom prst="rect">
                <a:avLst/>
              </a:prstGeom>
            </p:spPr>
          </p:pic>
        </mc:Fallback>
      </mc:AlternateContent>
      <p:pic>
        <p:nvPicPr>
          <p:cNvPr id="43" name="그림 42">
            <a:extLst>
              <a:ext uri="{FF2B5EF4-FFF2-40B4-BE49-F238E27FC236}">
                <a16:creationId xmlns:a16="http://schemas.microsoft.com/office/drawing/2014/main" id="{86809E7C-E386-9FC6-D18D-15B81A25A0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10977" y="4744204"/>
            <a:ext cx="2571369" cy="2308143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7AAA1523-CFE2-A997-2879-71FCB0835F43}"/>
              </a:ext>
            </a:extLst>
          </p:cNvPr>
          <p:cNvSpPr/>
          <p:nvPr/>
        </p:nvSpPr>
        <p:spPr>
          <a:xfrm>
            <a:off x="9873204" y="1410985"/>
            <a:ext cx="1226917" cy="4653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4CD6D9C-0E60-0EDD-A601-C6E3CF12CA2E}"/>
              </a:ext>
            </a:extLst>
          </p:cNvPr>
          <p:cNvSpPr/>
          <p:nvPr/>
        </p:nvSpPr>
        <p:spPr>
          <a:xfrm>
            <a:off x="1485256" y="622027"/>
            <a:ext cx="1871401" cy="78537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51CEF55-3229-FB67-1FE5-B845DFEC03DE}"/>
              </a:ext>
            </a:extLst>
          </p:cNvPr>
          <p:cNvSpPr/>
          <p:nvPr/>
        </p:nvSpPr>
        <p:spPr>
          <a:xfrm>
            <a:off x="3365096" y="627734"/>
            <a:ext cx="4664478" cy="7796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11DF5B9-38DD-7F76-798B-E7DA70BD5C8F}"/>
              </a:ext>
            </a:extLst>
          </p:cNvPr>
          <p:cNvSpPr/>
          <p:nvPr/>
        </p:nvSpPr>
        <p:spPr>
          <a:xfrm>
            <a:off x="9889098" y="31219"/>
            <a:ext cx="1226917" cy="59439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E2B02D88-3181-B7D6-90AA-8337E71952BC}"/>
              </a:ext>
            </a:extLst>
          </p:cNvPr>
          <p:cNvCxnSpPr>
            <a:cxnSpLocks/>
          </p:cNvCxnSpPr>
          <p:nvPr/>
        </p:nvCxnSpPr>
        <p:spPr>
          <a:xfrm>
            <a:off x="694481" y="911207"/>
            <a:ext cx="0" cy="73529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5F7E1E3-4FC1-B4C7-1D1C-B8FDD39A585B}"/>
              </a:ext>
            </a:extLst>
          </p:cNvPr>
          <p:cNvSpPr txBox="1"/>
          <p:nvPr/>
        </p:nvSpPr>
        <p:spPr>
          <a:xfrm>
            <a:off x="22514" y="106850"/>
            <a:ext cx="15857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회색 선은 </a:t>
            </a:r>
            <a:endParaRPr lang="en-US" altLang="ko-KR" sz="1400" b="1" dirty="0"/>
          </a:p>
          <a:p>
            <a:r>
              <a:rPr lang="ko-KR" altLang="en-US" sz="1400" b="1" dirty="0"/>
              <a:t>양쪽 마진 없이</a:t>
            </a:r>
            <a:endParaRPr lang="en-US" altLang="ko-KR" sz="1400" b="1" dirty="0"/>
          </a:p>
          <a:p>
            <a:r>
              <a:rPr lang="ko-KR" altLang="en-US" sz="1400" b="1" dirty="0"/>
              <a:t>화면 꽉 채우게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86D86C2-6CBB-8F41-3D94-C99E98043775}"/>
              </a:ext>
            </a:extLst>
          </p:cNvPr>
          <p:cNvCxnSpPr>
            <a:cxnSpLocks/>
          </p:cNvCxnSpPr>
          <p:nvPr/>
        </p:nvCxnSpPr>
        <p:spPr>
          <a:xfrm>
            <a:off x="8408681" y="195020"/>
            <a:ext cx="146452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F09218C-C022-624D-3FB9-7132DE761610}"/>
              </a:ext>
            </a:extLst>
          </p:cNvPr>
          <p:cNvSpPr txBox="1"/>
          <p:nvPr/>
        </p:nvSpPr>
        <p:spPr>
          <a:xfrm>
            <a:off x="5474826" y="79390"/>
            <a:ext cx="3197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로그인 전일때는 </a:t>
            </a:r>
            <a:r>
              <a:rPr lang="en-US" altLang="ko-KR" sz="1400" b="1" dirty="0"/>
              <a:t>hide or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출력안함</a:t>
            </a:r>
            <a:endParaRPr lang="en-US" altLang="ko-KR" sz="1400" b="1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C32F575-6D59-C7A6-09D9-164A205A61C3}"/>
              </a:ext>
            </a:extLst>
          </p:cNvPr>
          <p:cNvCxnSpPr>
            <a:cxnSpLocks/>
          </p:cNvCxnSpPr>
          <p:nvPr/>
        </p:nvCxnSpPr>
        <p:spPr>
          <a:xfrm flipH="1" flipV="1">
            <a:off x="10847867" y="1876335"/>
            <a:ext cx="518472" cy="78584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0114100-04AB-D4FA-8461-67BC96C43DFD}"/>
              </a:ext>
            </a:extLst>
          </p:cNvPr>
          <p:cNvSpPr txBox="1"/>
          <p:nvPr/>
        </p:nvSpPr>
        <p:spPr>
          <a:xfrm>
            <a:off x="11044797" y="2778504"/>
            <a:ext cx="15600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하나의 태그에</a:t>
            </a:r>
            <a:endParaRPr lang="en-US" altLang="ko-KR" sz="1400" b="1" dirty="0"/>
          </a:p>
          <a:p>
            <a:r>
              <a:rPr lang="ko-KR" altLang="en-US" sz="1400" b="1" dirty="0"/>
              <a:t>묶어서</a:t>
            </a:r>
            <a:endParaRPr lang="en-US" altLang="ko-KR" sz="1400" b="1" dirty="0"/>
          </a:p>
          <a:p>
            <a:r>
              <a:rPr lang="ko-KR" altLang="en-US" sz="1400" b="1" dirty="0"/>
              <a:t>로그인 화면에</a:t>
            </a:r>
            <a:endParaRPr lang="en-US" altLang="ko-KR" sz="1400" b="1" dirty="0"/>
          </a:p>
          <a:p>
            <a:r>
              <a:rPr lang="ko-KR" altLang="en-US" sz="1400" b="1" dirty="0"/>
              <a:t>회원가입 버튼</a:t>
            </a:r>
            <a:endParaRPr lang="en-US" altLang="ko-KR" sz="1400" b="1" dirty="0"/>
          </a:p>
          <a:p>
            <a:r>
              <a:rPr lang="ko-KR" altLang="en-US" sz="1400" b="1" dirty="0"/>
              <a:t>따로 넣기</a:t>
            </a: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en-US" altLang="ko-KR" sz="1400" b="1" dirty="0"/>
              <a:t>*</a:t>
            </a:r>
            <a:r>
              <a:rPr lang="ko-KR" altLang="en-US" sz="1400" b="1" dirty="0"/>
              <a:t>로그인 하면</a:t>
            </a:r>
            <a:endParaRPr lang="en-US" altLang="ko-KR" sz="1400" b="1" dirty="0"/>
          </a:p>
          <a:p>
            <a:r>
              <a:rPr lang="ko-KR" altLang="en-US" sz="1400" b="1" dirty="0" err="1"/>
              <a:t>내정보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로그아웃</a:t>
            </a:r>
            <a:endParaRPr lang="en-US" altLang="ko-KR" sz="1400" b="1" dirty="0"/>
          </a:p>
          <a:p>
            <a:r>
              <a:rPr lang="ko-KR" altLang="en-US" sz="1400" b="1" dirty="0"/>
              <a:t>두 개의 태그로</a:t>
            </a:r>
            <a:endParaRPr lang="en-US" altLang="ko-KR" sz="1400" b="1" dirty="0"/>
          </a:p>
          <a:p>
            <a:r>
              <a:rPr lang="ko-KR" altLang="en-US" sz="1400" b="1" dirty="0"/>
              <a:t>분리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BE5A5A9-184F-52B8-711A-DD1462CBAAA1}"/>
              </a:ext>
            </a:extLst>
          </p:cNvPr>
          <p:cNvSpPr/>
          <p:nvPr/>
        </p:nvSpPr>
        <p:spPr>
          <a:xfrm>
            <a:off x="8473428" y="2031289"/>
            <a:ext cx="2571369" cy="26962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E6333E6-F97E-84BC-E1B5-26CBBF2357F6}"/>
              </a:ext>
            </a:extLst>
          </p:cNvPr>
          <p:cNvCxnSpPr>
            <a:cxnSpLocks/>
          </p:cNvCxnSpPr>
          <p:nvPr/>
        </p:nvCxnSpPr>
        <p:spPr>
          <a:xfrm flipV="1">
            <a:off x="7373073" y="4500806"/>
            <a:ext cx="1100355" cy="46280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EA7C7FC-7D76-1896-ACC7-24876A55BEFB}"/>
              </a:ext>
            </a:extLst>
          </p:cNvPr>
          <p:cNvSpPr txBox="1"/>
          <p:nvPr/>
        </p:nvSpPr>
        <p:spPr>
          <a:xfrm>
            <a:off x="4386805" y="4838160"/>
            <a:ext cx="31378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스타매거진 </a:t>
            </a:r>
            <a:r>
              <a:rPr lang="en-US" altLang="ko-KR" sz="1400" dirty="0"/>
              <a:t>3~4</a:t>
            </a:r>
            <a:r>
              <a:rPr lang="ko-KR" altLang="en-US" sz="1400" dirty="0"/>
              <a:t>개 제목과 썸네일만</a:t>
            </a:r>
            <a:endParaRPr lang="en-US" altLang="ko-KR" sz="1400" dirty="0"/>
          </a:p>
          <a:p>
            <a:r>
              <a:rPr lang="ko-KR" altLang="en-US" sz="1400" dirty="0"/>
              <a:t>출력 </a:t>
            </a:r>
            <a:r>
              <a:rPr lang="en-US" altLang="ko-KR" sz="1400" dirty="0"/>
              <a:t>OR</a:t>
            </a:r>
            <a:r>
              <a:rPr lang="ko-KR" altLang="en-US" sz="1400" dirty="0"/>
              <a:t> 뮤직비디오 </a:t>
            </a:r>
            <a:endParaRPr lang="en-US" altLang="ko-KR" sz="1400" dirty="0"/>
          </a:p>
          <a:p>
            <a:r>
              <a:rPr lang="ko-KR" altLang="en-US" sz="1400" dirty="0"/>
              <a:t>우선 영역만 나누기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F322D1B-2D00-82B3-FA6B-27490A114B14}"/>
              </a:ext>
            </a:extLst>
          </p:cNvPr>
          <p:cNvCxnSpPr>
            <a:cxnSpLocks/>
          </p:cNvCxnSpPr>
          <p:nvPr/>
        </p:nvCxnSpPr>
        <p:spPr>
          <a:xfrm flipV="1">
            <a:off x="7510622" y="5875068"/>
            <a:ext cx="1100355" cy="46280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EC87342-715F-46F5-07B0-C7206F357B18}"/>
              </a:ext>
            </a:extLst>
          </p:cNvPr>
          <p:cNvSpPr txBox="1"/>
          <p:nvPr/>
        </p:nvSpPr>
        <p:spPr>
          <a:xfrm>
            <a:off x="4435968" y="6001023"/>
            <a:ext cx="31378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이용권 광고</a:t>
            </a:r>
            <a:r>
              <a:rPr lang="en-US" altLang="ko-KR" sz="1400" dirty="0"/>
              <a:t> or </a:t>
            </a:r>
            <a:r>
              <a:rPr lang="ko-KR" altLang="en-US" sz="1400" dirty="0"/>
              <a:t>기타 배너 슬라이더</a:t>
            </a:r>
            <a:endParaRPr lang="en-US" altLang="ko-KR" sz="1400" dirty="0"/>
          </a:p>
          <a:p>
            <a:r>
              <a:rPr lang="ko-KR" altLang="en-US" sz="1400" b="1" dirty="0"/>
              <a:t>우선 슬라이드 기능만 구현</a:t>
            </a:r>
            <a:endParaRPr lang="en-US" altLang="ko-KR" sz="1400" b="1" dirty="0"/>
          </a:p>
          <a:p>
            <a:endParaRPr lang="ko-KR" altLang="en-US" sz="14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63FD756-3A45-DA0E-CC71-22BE2427EE3D}"/>
              </a:ext>
            </a:extLst>
          </p:cNvPr>
          <p:cNvSpPr/>
          <p:nvPr/>
        </p:nvSpPr>
        <p:spPr>
          <a:xfrm>
            <a:off x="2048719" y="2113831"/>
            <a:ext cx="983848" cy="2340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89B1927-FDA7-7288-F8B3-A29555ECC3A3}"/>
              </a:ext>
            </a:extLst>
          </p:cNvPr>
          <p:cNvSpPr/>
          <p:nvPr/>
        </p:nvSpPr>
        <p:spPr>
          <a:xfrm>
            <a:off x="7121926" y="2113831"/>
            <a:ext cx="983848" cy="2340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C5E46AD-9086-B508-CBD9-4380C55D15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35005" y="2501447"/>
            <a:ext cx="2248214" cy="21434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B894B0-4643-B931-F5A8-87BF4A398F54}"/>
              </a:ext>
            </a:extLst>
          </p:cNvPr>
          <p:cNvSpPr txBox="1"/>
          <p:nvPr/>
        </p:nvSpPr>
        <p:spPr>
          <a:xfrm>
            <a:off x="8751530" y="2211275"/>
            <a:ext cx="1706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HOT M/V</a:t>
            </a:r>
            <a:endParaRPr lang="ko-KR" altLang="en-US" sz="1400" b="1" dirty="0"/>
          </a:p>
        </p:txBody>
      </p:sp>
      <p:pic>
        <p:nvPicPr>
          <p:cNvPr id="10" name="Picture 2" descr="화재 불꽃 아이콘입니다. 3d 렌더링 | 프리미엄 벡터">
            <a:extLst>
              <a:ext uri="{FF2B5EF4-FFF2-40B4-BE49-F238E27FC236}">
                <a16:creationId xmlns:a16="http://schemas.microsoft.com/office/drawing/2014/main" id="{234AAFF8-60CF-CD51-8B77-FD9B72CD0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0148" y="2265351"/>
            <a:ext cx="219410" cy="219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B0E5F06-3EA9-AC10-381F-F4D7F6A264DA}"/>
              </a:ext>
            </a:extLst>
          </p:cNvPr>
          <p:cNvCxnSpPr>
            <a:cxnSpLocks/>
          </p:cNvCxnSpPr>
          <p:nvPr/>
        </p:nvCxnSpPr>
        <p:spPr>
          <a:xfrm flipV="1">
            <a:off x="728123" y="1822141"/>
            <a:ext cx="777433" cy="301601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83AECC9-0776-3AE7-2952-9ABC601BA4A2}"/>
              </a:ext>
            </a:extLst>
          </p:cNvPr>
          <p:cNvSpPr txBox="1"/>
          <p:nvPr/>
        </p:nvSpPr>
        <p:spPr>
          <a:xfrm>
            <a:off x="162633" y="4908387"/>
            <a:ext cx="372646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메뉴 폰트 </a:t>
            </a:r>
            <a:r>
              <a:rPr lang="en-US" altLang="ko-KR" sz="1400" b="1" dirty="0"/>
              <a:t>bold, </a:t>
            </a:r>
            <a:r>
              <a:rPr lang="ko-KR" altLang="en-US" sz="1400" b="1" dirty="0"/>
              <a:t>기본 색상 </a:t>
            </a:r>
            <a:r>
              <a:rPr lang="en-US" altLang="ko-KR" sz="1400" b="1" dirty="0"/>
              <a:t>black</a:t>
            </a:r>
          </a:p>
          <a:p>
            <a:endParaRPr lang="en-US" altLang="ko-KR" sz="1400" b="1" dirty="0"/>
          </a:p>
          <a:p>
            <a:r>
              <a:rPr lang="ko-KR" altLang="en-US" sz="1400" b="1" dirty="0"/>
              <a:t>마우스 </a:t>
            </a:r>
            <a:r>
              <a:rPr lang="ko-KR" altLang="en-US" sz="1400" b="1" dirty="0" err="1"/>
              <a:t>호버</a:t>
            </a:r>
            <a:r>
              <a:rPr lang="ko-KR" altLang="en-US" sz="1400" b="1" dirty="0"/>
              <a:t> 할 때만 이벤트로 테마색상으로 변경</a:t>
            </a: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ko-KR" altLang="en-US" sz="1400" b="1" dirty="0"/>
              <a:t>클릭 시 밑줄 테마색상 적용하여 굵게 표시</a:t>
            </a:r>
            <a:endParaRPr lang="en-US" altLang="ko-KR" sz="1400" b="1" dirty="0"/>
          </a:p>
          <a:p>
            <a:r>
              <a:rPr lang="en-US" altLang="ko-KR" sz="1400" b="1" dirty="0"/>
              <a:t>(</a:t>
            </a:r>
            <a:r>
              <a:rPr lang="ko-KR" altLang="en-US" sz="1400" b="1" dirty="0"/>
              <a:t>멜론 참고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07CCE80-985E-F71D-71F1-F15831E7D0E5}"/>
              </a:ext>
            </a:extLst>
          </p:cNvPr>
          <p:cNvCxnSpPr>
            <a:cxnSpLocks/>
          </p:cNvCxnSpPr>
          <p:nvPr/>
        </p:nvCxnSpPr>
        <p:spPr>
          <a:xfrm>
            <a:off x="1449061" y="1920150"/>
            <a:ext cx="81026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284DB09-4896-AB52-752E-48AE51E29F5B}"/>
              </a:ext>
            </a:extLst>
          </p:cNvPr>
          <p:cNvSpPr/>
          <p:nvPr/>
        </p:nvSpPr>
        <p:spPr>
          <a:xfrm>
            <a:off x="7331354" y="780134"/>
            <a:ext cx="441046" cy="3933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20AB7AD-822C-CBF7-E30B-5B5AB4E1FC9E}"/>
              </a:ext>
            </a:extLst>
          </p:cNvPr>
          <p:cNvCxnSpPr>
            <a:cxnSpLocks/>
          </p:cNvCxnSpPr>
          <p:nvPr/>
        </p:nvCxnSpPr>
        <p:spPr>
          <a:xfrm flipH="1">
            <a:off x="7713190" y="1276107"/>
            <a:ext cx="921815" cy="35902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AA0579E-A3F7-5E2D-AC3D-E59AFDFF1B71}"/>
              </a:ext>
            </a:extLst>
          </p:cNvPr>
          <p:cNvSpPr txBox="1"/>
          <p:nvPr/>
        </p:nvSpPr>
        <p:spPr>
          <a:xfrm>
            <a:off x="8408681" y="905164"/>
            <a:ext cx="3711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로그인 전에 클릭 시 로그인 페이지로 이동</a:t>
            </a:r>
            <a:endParaRPr lang="en-US" altLang="ko-KR" sz="1400" b="1" dirty="0"/>
          </a:p>
        </p:txBody>
      </p:sp>
      <p:pic>
        <p:nvPicPr>
          <p:cNvPr id="39" name="图形 22" descr="Magnifying glass">
            <a:hlinkClick r:id="rId10" action="ppaction://hlinksldjump"/>
            <a:extLst>
              <a:ext uri="{FF2B5EF4-FFF2-40B4-BE49-F238E27FC236}">
                <a16:creationId xmlns:a16="http://schemas.microsoft.com/office/drawing/2014/main" id="{AC39B386-1B34-EE10-884D-41BC050771D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139669" y="590308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547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412E8D5A-B3C8-F690-8153-92F436996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07" y="248198"/>
            <a:ext cx="9650172" cy="355332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8F1ECB6-5056-CD14-03C4-B42812FBB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073" y="4298258"/>
            <a:ext cx="1581371" cy="157184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B12BB48D-D531-20D8-639F-54E29482706D}"/>
              </a:ext>
            </a:extLst>
          </p:cNvPr>
          <p:cNvSpPr/>
          <p:nvPr/>
        </p:nvSpPr>
        <p:spPr>
          <a:xfrm>
            <a:off x="1273215" y="423927"/>
            <a:ext cx="1080406" cy="247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BA6FD59-21D2-E88B-E6FE-829D06120361}"/>
              </a:ext>
            </a:extLst>
          </p:cNvPr>
          <p:cNvSpPr/>
          <p:nvPr/>
        </p:nvSpPr>
        <p:spPr>
          <a:xfrm>
            <a:off x="8403219" y="313548"/>
            <a:ext cx="1080405" cy="3577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432628C-3880-16C2-026D-B5F45081D4F5}"/>
              </a:ext>
            </a:extLst>
          </p:cNvPr>
          <p:cNvCxnSpPr>
            <a:cxnSpLocks/>
          </p:cNvCxnSpPr>
          <p:nvPr/>
        </p:nvCxnSpPr>
        <p:spPr>
          <a:xfrm>
            <a:off x="1250065" y="2015824"/>
            <a:ext cx="23150" cy="228243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7E01762-5952-564D-D602-76F1CD878005}"/>
              </a:ext>
            </a:extLst>
          </p:cNvPr>
          <p:cNvSpPr txBox="1"/>
          <p:nvPr/>
        </p:nvSpPr>
        <p:spPr>
          <a:xfrm>
            <a:off x="2369539" y="4399101"/>
            <a:ext cx="372646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앨범 자켓 마우스 </a:t>
            </a:r>
            <a:r>
              <a:rPr lang="ko-KR" altLang="en-US" sz="1400" b="1" dirty="0" err="1"/>
              <a:t>호버</a:t>
            </a:r>
            <a:r>
              <a:rPr lang="ko-KR" altLang="en-US" sz="1400" b="1" dirty="0"/>
              <a:t> 이벤트</a:t>
            </a:r>
            <a:endParaRPr lang="en-US" altLang="ko-KR" sz="1400" b="1" dirty="0"/>
          </a:p>
          <a:p>
            <a:r>
              <a:rPr lang="ko-KR" altLang="en-US" sz="1400" b="1" dirty="0"/>
              <a:t>배경 검은색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회색 투명도 조정</a:t>
            </a:r>
            <a:endParaRPr lang="en-US" altLang="ko-KR" sz="1400" b="1" dirty="0"/>
          </a:p>
          <a:p>
            <a:r>
              <a:rPr lang="en-US" altLang="ko-KR" sz="1400" b="1" dirty="0"/>
              <a:t>Artist</a:t>
            </a:r>
          </a:p>
          <a:p>
            <a:r>
              <a:rPr lang="en-US" altLang="ko-KR" sz="1400" b="1" dirty="0"/>
              <a:t>Album</a:t>
            </a:r>
          </a:p>
          <a:p>
            <a:endParaRPr lang="en-US" altLang="ko-KR" sz="1400" b="1" dirty="0"/>
          </a:p>
          <a:p>
            <a:r>
              <a:rPr lang="ko-KR" altLang="en-US" sz="1400" b="1" dirty="0"/>
              <a:t>재생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담기 </a:t>
            </a:r>
            <a:endParaRPr lang="en-US" altLang="ko-KR" sz="1400" b="1" dirty="0"/>
          </a:p>
          <a:p>
            <a:endParaRPr lang="en-US" altLang="ko-KR" sz="1400" b="1" dirty="0"/>
          </a:p>
          <a:p>
            <a:endParaRPr lang="ko-KR" altLang="en-US" sz="1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6C232E-4CF1-06A1-C279-3E8EACF83636}"/>
              </a:ext>
            </a:extLst>
          </p:cNvPr>
          <p:cNvSpPr txBox="1"/>
          <p:nvPr/>
        </p:nvSpPr>
        <p:spPr>
          <a:xfrm>
            <a:off x="3014584" y="63532"/>
            <a:ext cx="472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메인화면</a:t>
            </a:r>
            <a:r>
              <a:rPr lang="ko-KR" altLang="en-US" b="1" dirty="0"/>
              <a:t> 최신음악</a:t>
            </a:r>
            <a:r>
              <a:rPr lang="en-US" altLang="ko-KR" b="1" dirty="0"/>
              <a:t>, </a:t>
            </a:r>
            <a:r>
              <a:rPr lang="ko-KR" altLang="en-US" b="1" dirty="0"/>
              <a:t>아래 추천음악 예시</a:t>
            </a:r>
          </a:p>
        </p:txBody>
      </p:sp>
      <p:pic>
        <p:nvPicPr>
          <p:cNvPr id="22" name="图形 22" descr="Magnifying glass">
            <a:hlinkClick r:id="rId4" action="ppaction://hlinksldjump"/>
            <a:extLst>
              <a:ext uri="{FF2B5EF4-FFF2-40B4-BE49-F238E27FC236}">
                <a16:creationId xmlns:a16="http://schemas.microsoft.com/office/drawing/2014/main" id="{C1516DC8-DE75-3ABE-9E45-B80F53A7A5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139669" y="590308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359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5668AE5-C6A6-28E8-35BC-82A4E5B60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26" y="508121"/>
            <a:ext cx="5982535" cy="45916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ECE261-C667-61E5-B68C-E52BA32636CE}"/>
              </a:ext>
            </a:extLst>
          </p:cNvPr>
          <p:cNvSpPr txBox="1"/>
          <p:nvPr/>
        </p:nvSpPr>
        <p:spPr>
          <a:xfrm>
            <a:off x="7024627" y="674271"/>
            <a:ext cx="351991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메인화면</a:t>
            </a:r>
            <a:r>
              <a:rPr lang="ko-KR" altLang="en-US" b="1" dirty="0"/>
              <a:t> </a:t>
            </a:r>
            <a:r>
              <a:rPr lang="en-US" altLang="ko-KR" b="1" dirty="0"/>
              <a:t>top10 </a:t>
            </a:r>
            <a:r>
              <a:rPr lang="ko-KR" altLang="en-US" b="1" dirty="0"/>
              <a:t>차트 예시</a:t>
            </a:r>
            <a:endParaRPr lang="en-US" altLang="ko-KR" b="1" dirty="0"/>
          </a:p>
          <a:p>
            <a:endParaRPr lang="en-US" altLang="ko-KR" sz="1400" dirty="0"/>
          </a:p>
          <a:p>
            <a:r>
              <a:rPr lang="ko-KR" altLang="en-US" sz="1400" dirty="0"/>
              <a:t>순위 등락 삭제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(</a:t>
            </a:r>
            <a:r>
              <a:rPr lang="ko-KR" altLang="en-US" sz="1400" dirty="0"/>
              <a:t>곡 위에 마우스 </a:t>
            </a:r>
            <a:r>
              <a:rPr lang="en-US" altLang="ko-KR" sz="1400" dirty="0"/>
              <a:t>hover </a:t>
            </a:r>
            <a:r>
              <a:rPr lang="ko-KR" altLang="en-US" sz="1400" dirty="0"/>
              <a:t>이벤트로 </a:t>
            </a:r>
            <a:endParaRPr lang="en-US" altLang="ko-KR" sz="1400" dirty="0"/>
          </a:p>
          <a:p>
            <a:r>
              <a:rPr lang="ko-KR" altLang="en-US" sz="1400" dirty="0"/>
              <a:t>앨범 자켓</a:t>
            </a:r>
            <a:r>
              <a:rPr lang="en-US" altLang="ko-KR" sz="1400" dirty="0"/>
              <a:t>, </a:t>
            </a:r>
            <a:r>
              <a:rPr lang="ko-KR" altLang="en-US" sz="1400" dirty="0"/>
              <a:t>제목</a:t>
            </a:r>
            <a:r>
              <a:rPr lang="en-US" altLang="ko-KR" sz="1400" dirty="0"/>
              <a:t>, </a:t>
            </a:r>
            <a:r>
              <a:rPr lang="ko-KR" altLang="en-US" sz="1400" dirty="0"/>
              <a:t>가수 위치 변경</a:t>
            </a:r>
            <a:r>
              <a:rPr lang="en-US" altLang="ko-KR" sz="1400" dirty="0"/>
              <a:t>)</a:t>
            </a:r>
          </a:p>
          <a:p>
            <a:endParaRPr lang="en-US" altLang="ko-KR" sz="1400" dirty="0"/>
          </a:p>
          <a:p>
            <a:r>
              <a:rPr lang="ko-KR" altLang="en-US" sz="1400" b="1" dirty="0"/>
              <a:t>필수 </a:t>
            </a:r>
            <a:r>
              <a:rPr lang="ko-KR" altLang="en-US" sz="1400" b="1" dirty="0" err="1"/>
              <a:t>호버</a:t>
            </a:r>
            <a:r>
              <a:rPr lang="ko-KR" altLang="en-US" sz="1400" b="1" dirty="0"/>
              <a:t> 이벤트 </a:t>
            </a:r>
            <a:r>
              <a:rPr lang="en-US" altLang="ko-KR" sz="1400" b="1" dirty="0"/>
              <a:t>: title,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artist</a:t>
            </a:r>
            <a:r>
              <a:rPr lang="ko-KR" altLang="en-US" sz="1400" b="1" dirty="0"/>
              <a:t>에</a:t>
            </a:r>
            <a:r>
              <a:rPr lang="en-US" altLang="ko-KR" sz="1400" b="1" dirty="0"/>
              <a:t> </a:t>
            </a:r>
            <a:r>
              <a:rPr lang="ko-KR" altLang="en-US" sz="1400" b="1" dirty="0" err="1"/>
              <a:t>호버</a:t>
            </a:r>
            <a:r>
              <a:rPr lang="ko-KR" altLang="en-US" sz="1400" b="1" dirty="0"/>
              <a:t> 시                            </a:t>
            </a:r>
            <a:r>
              <a:rPr lang="en-US" altLang="ko-KR" sz="1400" b="1" dirty="0"/>
              <a:t>	          bold, </a:t>
            </a:r>
            <a:r>
              <a:rPr lang="ko-KR" altLang="en-US" sz="1400" b="1" dirty="0"/>
              <a:t>밑줄</a:t>
            </a:r>
            <a:endParaRPr lang="en-US" altLang="ko-KR" sz="1400" b="1" dirty="0"/>
          </a:p>
          <a:p>
            <a:r>
              <a:rPr lang="en-US" altLang="ko-KR" sz="1400" b="1" dirty="0"/>
              <a:t>                         </a:t>
            </a:r>
            <a:r>
              <a:rPr lang="ko-KR" altLang="en-US" sz="1400" b="1" dirty="0"/>
              <a:t>버튼은 </a:t>
            </a:r>
            <a:r>
              <a:rPr lang="ko-KR" altLang="en-US" sz="1400" b="1" dirty="0" err="1"/>
              <a:t>호버</a:t>
            </a:r>
            <a:r>
              <a:rPr lang="ko-KR" altLang="en-US" sz="1400" b="1" dirty="0"/>
              <a:t> 시 색상</a:t>
            </a:r>
            <a:endParaRPr lang="en-US" altLang="ko-KR" sz="1400" b="1" dirty="0"/>
          </a:p>
          <a:p>
            <a:r>
              <a:rPr lang="en-US" altLang="ko-KR" sz="1400" b="1" dirty="0"/>
              <a:t>	          </a:t>
            </a:r>
            <a:r>
              <a:rPr lang="ko-KR" altLang="en-US" sz="1400" b="1" dirty="0"/>
              <a:t>진한 회색으로 변경</a:t>
            </a: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ko-KR" altLang="en-US" sz="1400" b="1" dirty="0"/>
              <a:t>재생버튼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재생목록 담기 버튼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AD4B66-785A-4534-489B-333C2FD4FA58}"/>
              </a:ext>
            </a:extLst>
          </p:cNvPr>
          <p:cNvSpPr/>
          <p:nvPr/>
        </p:nvSpPr>
        <p:spPr>
          <a:xfrm>
            <a:off x="5604076" y="674271"/>
            <a:ext cx="983848" cy="2340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AB4870-DAB7-6D95-3DD8-394463C55FF4}"/>
              </a:ext>
            </a:extLst>
          </p:cNvPr>
          <p:cNvSpPr/>
          <p:nvPr/>
        </p:nvSpPr>
        <p:spPr>
          <a:xfrm>
            <a:off x="663615" y="557230"/>
            <a:ext cx="983848" cy="3511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TOP 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01CCCF-E1F0-D221-54D7-1A82B7B31C0D}"/>
              </a:ext>
            </a:extLst>
          </p:cNvPr>
          <p:cNvSpPr/>
          <p:nvPr/>
        </p:nvSpPr>
        <p:spPr>
          <a:xfrm>
            <a:off x="6261904" y="1077470"/>
            <a:ext cx="185194" cy="3631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44B9FE6-17C1-B372-9210-ADC70ACFE3DE}"/>
              </a:ext>
            </a:extLst>
          </p:cNvPr>
          <p:cNvSpPr/>
          <p:nvPr/>
        </p:nvSpPr>
        <p:spPr>
          <a:xfrm>
            <a:off x="2048719" y="2113831"/>
            <a:ext cx="983848" cy="2340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9E07D3E-E82A-FD71-5906-8725E6B9C189}"/>
              </a:ext>
            </a:extLst>
          </p:cNvPr>
          <p:cNvSpPr/>
          <p:nvPr/>
        </p:nvSpPr>
        <p:spPr>
          <a:xfrm>
            <a:off x="6261903" y="1662247"/>
            <a:ext cx="185194" cy="2884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96EC55E-10ED-D037-0EF4-BF7600B923D0}"/>
              </a:ext>
            </a:extLst>
          </p:cNvPr>
          <p:cNvSpPr/>
          <p:nvPr/>
        </p:nvSpPr>
        <p:spPr>
          <a:xfrm>
            <a:off x="6261902" y="2059438"/>
            <a:ext cx="185194" cy="2884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B9CEC9D-2C7E-C5BE-F29F-ACC221414338}"/>
              </a:ext>
            </a:extLst>
          </p:cNvPr>
          <p:cNvSpPr/>
          <p:nvPr/>
        </p:nvSpPr>
        <p:spPr>
          <a:xfrm>
            <a:off x="6096000" y="2416142"/>
            <a:ext cx="351096" cy="2884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8ACECA4-7DC3-79DC-D92B-AC293907BEF3}"/>
              </a:ext>
            </a:extLst>
          </p:cNvPr>
          <p:cNvSpPr/>
          <p:nvPr/>
        </p:nvSpPr>
        <p:spPr>
          <a:xfrm>
            <a:off x="6096000" y="2837505"/>
            <a:ext cx="351096" cy="2884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E6497B8-0990-11D8-1DB6-9A881B2EE691}"/>
              </a:ext>
            </a:extLst>
          </p:cNvPr>
          <p:cNvSpPr/>
          <p:nvPr/>
        </p:nvSpPr>
        <p:spPr>
          <a:xfrm>
            <a:off x="6169301" y="3190591"/>
            <a:ext cx="277795" cy="2884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9BC9173-355D-3168-6F17-8211CDAC5F78}"/>
              </a:ext>
            </a:extLst>
          </p:cNvPr>
          <p:cNvSpPr/>
          <p:nvPr/>
        </p:nvSpPr>
        <p:spPr>
          <a:xfrm>
            <a:off x="6096000" y="3566537"/>
            <a:ext cx="351096" cy="2884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30DF304-F19B-B1CA-178D-C402ED0C4112}"/>
              </a:ext>
            </a:extLst>
          </p:cNvPr>
          <p:cNvSpPr/>
          <p:nvPr/>
        </p:nvSpPr>
        <p:spPr>
          <a:xfrm>
            <a:off x="6169301" y="3968658"/>
            <a:ext cx="277795" cy="2884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47F7CB0-0D82-5FDB-09F8-7BB91435C061}"/>
              </a:ext>
            </a:extLst>
          </p:cNvPr>
          <p:cNvSpPr/>
          <p:nvPr/>
        </p:nvSpPr>
        <p:spPr>
          <a:xfrm>
            <a:off x="6096000" y="4354287"/>
            <a:ext cx="351096" cy="2884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16CE257-EAE4-61A7-0F08-E5CFFF9C47B7}"/>
              </a:ext>
            </a:extLst>
          </p:cNvPr>
          <p:cNvSpPr/>
          <p:nvPr/>
        </p:nvSpPr>
        <p:spPr>
          <a:xfrm>
            <a:off x="6169301" y="4736420"/>
            <a:ext cx="277795" cy="2884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F8E6B3D-9AA6-6008-613B-C22FE204B7F1}"/>
              </a:ext>
            </a:extLst>
          </p:cNvPr>
          <p:cNvSpPr/>
          <p:nvPr/>
        </p:nvSpPr>
        <p:spPr>
          <a:xfrm>
            <a:off x="1132391" y="1188720"/>
            <a:ext cx="254449" cy="2519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B831D90-5067-913E-E870-6D3CC1B57A61}"/>
              </a:ext>
            </a:extLst>
          </p:cNvPr>
          <p:cNvSpPr/>
          <p:nvPr/>
        </p:nvSpPr>
        <p:spPr>
          <a:xfrm>
            <a:off x="1084067" y="1662247"/>
            <a:ext cx="351096" cy="2884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87AA51B-24FF-F323-32CC-BE253D59F5C3}"/>
              </a:ext>
            </a:extLst>
          </p:cNvPr>
          <p:cNvSpPr/>
          <p:nvPr/>
        </p:nvSpPr>
        <p:spPr>
          <a:xfrm>
            <a:off x="1035744" y="2059438"/>
            <a:ext cx="351096" cy="2884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CE9134C-C671-A6D5-2BDD-4AF615E7FEFD}"/>
              </a:ext>
            </a:extLst>
          </p:cNvPr>
          <p:cNvSpPr/>
          <p:nvPr/>
        </p:nvSpPr>
        <p:spPr>
          <a:xfrm>
            <a:off x="1035744" y="2447470"/>
            <a:ext cx="351096" cy="2884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520570B-EB3D-4F14-9C5B-F76FB0CF12F1}"/>
              </a:ext>
            </a:extLst>
          </p:cNvPr>
          <p:cNvSpPr/>
          <p:nvPr/>
        </p:nvSpPr>
        <p:spPr>
          <a:xfrm>
            <a:off x="1035744" y="2788785"/>
            <a:ext cx="351096" cy="2884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9366704-EF8C-59BC-7892-B28C8F9065E3}"/>
              </a:ext>
            </a:extLst>
          </p:cNvPr>
          <p:cNvSpPr/>
          <p:nvPr/>
        </p:nvSpPr>
        <p:spPr>
          <a:xfrm>
            <a:off x="1035744" y="3190591"/>
            <a:ext cx="351096" cy="2884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AC6847E-1375-77E5-9908-667093BCF9B6}"/>
              </a:ext>
            </a:extLst>
          </p:cNvPr>
          <p:cNvSpPr/>
          <p:nvPr/>
        </p:nvSpPr>
        <p:spPr>
          <a:xfrm>
            <a:off x="1035744" y="3566537"/>
            <a:ext cx="351096" cy="2884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6D05A73-1D2F-B6FA-12DC-1ED1763E45BE}"/>
              </a:ext>
            </a:extLst>
          </p:cNvPr>
          <p:cNvSpPr/>
          <p:nvPr/>
        </p:nvSpPr>
        <p:spPr>
          <a:xfrm>
            <a:off x="1035744" y="3942483"/>
            <a:ext cx="351096" cy="2884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910B796-E518-991B-0498-559F307BC916}"/>
              </a:ext>
            </a:extLst>
          </p:cNvPr>
          <p:cNvSpPr/>
          <p:nvPr/>
        </p:nvSpPr>
        <p:spPr>
          <a:xfrm>
            <a:off x="1035744" y="4365852"/>
            <a:ext cx="351096" cy="2884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C52EE52-ED06-DB30-AB34-95BE6504F721}"/>
              </a:ext>
            </a:extLst>
          </p:cNvPr>
          <p:cNvSpPr/>
          <p:nvPr/>
        </p:nvSpPr>
        <p:spPr>
          <a:xfrm>
            <a:off x="1035744" y="4721460"/>
            <a:ext cx="351096" cy="2884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8" name="图形 22" descr="Magnifying glass">
            <a:hlinkClick r:id="rId3" action="ppaction://hlinksldjump"/>
            <a:extLst>
              <a:ext uri="{FF2B5EF4-FFF2-40B4-BE49-F238E27FC236}">
                <a16:creationId xmlns:a16="http://schemas.microsoft.com/office/drawing/2014/main" id="{69394680-1EE1-A302-91B1-1BC29380A5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39669" y="590308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683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1CBE67E-BD58-BA99-3A3C-F24B00F9F2D1}"/>
              </a:ext>
            </a:extLst>
          </p:cNvPr>
          <p:cNvSpPr/>
          <p:nvPr/>
        </p:nvSpPr>
        <p:spPr>
          <a:xfrm>
            <a:off x="6473299" y="124323"/>
            <a:ext cx="983848" cy="2340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98698A5-E931-2115-FA42-5BD9865577DE}"/>
              </a:ext>
            </a:extLst>
          </p:cNvPr>
          <p:cNvSpPr/>
          <p:nvPr/>
        </p:nvSpPr>
        <p:spPr>
          <a:xfrm>
            <a:off x="1532838" y="7282"/>
            <a:ext cx="983848" cy="3511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99029C-7338-35BC-555C-2275DE1B3C3B}"/>
              </a:ext>
            </a:extLst>
          </p:cNvPr>
          <p:cNvSpPr/>
          <p:nvPr/>
        </p:nvSpPr>
        <p:spPr>
          <a:xfrm>
            <a:off x="6687430" y="527522"/>
            <a:ext cx="628891" cy="3631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822E435-075B-1F3B-5AF1-6043B3AFAFE9}"/>
              </a:ext>
            </a:extLst>
          </p:cNvPr>
          <p:cNvSpPr/>
          <p:nvPr/>
        </p:nvSpPr>
        <p:spPr>
          <a:xfrm>
            <a:off x="2917942" y="1563883"/>
            <a:ext cx="983848" cy="2340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F3B35D8-0B17-FC40-59AE-B6310C1E773D}"/>
              </a:ext>
            </a:extLst>
          </p:cNvPr>
          <p:cNvSpPr/>
          <p:nvPr/>
        </p:nvSpPr>
        <p:spPr>
          <a:xfrm>
            <a:off x="6687429" y="1112299"/>
            <a:ext cx="628891" cy="2884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D160CE1-B196-260D-D5C1-578FC06AF56D}"/>
              </a:ext>
            </a:extLst>
          </p:cNvPr>
          <p:cNvSpPr/>
          <p:nvPr/>
        </p:nvSpPr>
        <p:spPr>
          <a:xfrm>
            <a:off x="6687428" y="1509490"/>
            <a:ext cx="628891" cy="2884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6AC05B7-0AB7-8C05-4209-05DFBA284F06}"/>
              </a:ext>
            </a:extLst>
          </p:cNvPr>
          <p:cNvSpPr/>
          <p:nvPr/>
        </p:nvSpPr>
        <p:spPr>
          <a:xfrm>
            <a:off x="6687428" y="1866194"/>
            <a:ext cx="628891" cy="2884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208DE8B-20C9-4A3A-91EA-DFFB7806911B}"/>
              </a:ext>
            </a:extLst>
          </p:cNvPr>
          <p:cNvSpPr/>
          <p:nvPr/>
        </p:nvSpPr>
        <p:spPr>
          <a:xfrm>
            <a:off x="6687428" y="2287557"/>
            <a:ext cx="628891" cy="2884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40F2EC2-43E9-51EA-2084-AABCCB042498}"/>
              </a:ext>
            </a:extLst>
          </p:cNvPr>
          <p:cNvSpPr/>
          <p:nvPr/>
        </p:nvSpPr>
        <p:spPr>
          <a:xfrm>
            <a:off x="6687428" y="2640643"/>
            <a:ext cx="628891" cy="2884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6E8CF16-73A8-CD3C-9AEB-4B316B1E486F}"/>
              </a:ext>
            </a:extLst>
          </p:cNvPr>
          <p:cNvSpPr/>
          <p:nvPr/>
        </p:nvSpPr>
        <p:spPr>
          <a:xfrm>
            <a:off x="6687428" y="3016589"/>
            <a:ext cx="628891" cy="2884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1F668AE-3765-3BB1-1CC1-EE3A6507A75B}"/>
              </a:ext>
            </a:extLst>
          </p:cNvPr>
          <p:cNvSpPr/>
          <p:nvPr/>
        </p:nvSpPr>
        <p:spPr>
          <a:xfrm>
            <a:off x="6687428" y="3418710"/>
            <a:ext cx="628891" cy="2884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1C898F9-EB5F-6B94-AB4B-A219592C45A6}"/>
              </a:ext>
            </a:extLst>
          </p:cNvPr>
          <p:cNvSpPr/>
          <p:nvPr/>
        </p:nvSpPr>
        <p:spPr>
          <a:xfrm>
            <a:off x="6687428" y="3804339"/>
            <a:ext cx="628891" cy="2884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FC2AE79-9A1D-BD53-AD2C-FE3AECFAFCD5}"/>
              </a:ext>
            </a:extLst>
          </p:cNvPr>
          <p:cNvSpPr/>
          <p:nvPr/>
        </p:nvSpPr>
        <p:spPr>
          <a:xfrm>
            <a:off x="6687428" y="4186472"/>
            <a:ext cx="628891" cy="2884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DF4D714D-4D79-76BE-4E02-FC4E51FF2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2207" y="49109"/>
            <a:ext cx="2571369" cy="230814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42C66F3-7A8D-E0AC-DA00-344AABDC4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249" y="61406"/>
            <a:ext cx="5982535" cy="4591691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29ADD873-A24B-5C28-0D30-DA49D92BE3BD}"/>
              </a:ext>
            </a:extLst>
          </p:cNvPr>
          <p:cNvSpPr/>
          <p:nvPr/>
        </p:nvSpPr>
        <p:spPr>
          <a:xfrm>
            <a:off x="1532838" y="110515"/>
            <a:ext cx="983848" cy="3511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TOP 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4C66DD6-8BB0-CFA6-DEE2-3926A9181FC7}"/>
              </a:ext>
            </a:extLst>
          </p:cNvPr>
          <p:cNvSpPr/>
          <p:nvPr/>
        </p:nvSpPr>
        <p:spPr>
          <a:xfrm>
            <a:off x="2917942" y="1667116"/>
            <a:ext cx="983848" cy="2340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A978D2EC-834B-8C9B-DBDC-B180CC9E25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2207" y="2473621"/>
            <a:ext cx="2723173" cy="3938754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622A3341-3C27-DB51-033A-2844A788CF7B}"/>
              </a:ext>
            </a:extLst>
          </p:cNvPr>
          <p:cNvSpPr/>
          <p:nvPr/>
        </p:nvSpPr>
        <p:spPr>
          <a:xfrm>
            <a:off x="8002207" y="2432617"/>
            <a:ext cx="2444043" cy="42112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3C60B66-207F-CDE0-8493-E16C8E6B45AC}"/>
              </a:ext>
            </a:extLst>
          </p:cNvPr>
          <p:cNvSpPr/>
          <p:nvPr/>
        </p:nvSpPr>
        <p:spPr>
          <a:xfrm>
            <a:off x="10446250" y="5901161"/>
            <a:ext cx="376079" cy="3723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19130D2-9FDE-A081-9401-A73314E32D05}"/>
              </a:ext>
            </a:extLst>
          </p:cNvPr>
          <p:cNvCxnSpPr>
            <a:cxnSpLocks/>
          </p:cNvCxnSpPr>
          <p:nvPr/>
        </p:nvCxnSpPr>
        <p:spPr>
          <a:xfrm>
            <a:off x="7010401" y="5554098"/>
            <a:ext cx="95876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3967277-0CB4-E39C-A58F-BE948909BFB8}"/>
              </a:ext>
            </a:extLst>
          </p:cNvPr>
          <p:cNvSpPr txBox="1"/>
          <p:nvPr/>
        </p:nvSpPr>
        <p:spPr>
          <a:xfrm>
            <a:off x="4189794" y="5405881"/>
            <a:ext cx="303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제목 </a:t>
            </a:r>
            <a:r>
              <a:rPr lang="en-US" altLang="ko-KR" sz="1400" b="1" dirty="0"/>
              <a:t>: </a:t>
            </a:r>
            <a:r>
              <a:rPr lang="ko-KR" altLang="en-US" sz="1400" b="1" dirty="0"/>
              <a:t>추천 재생목록 등으로 변경</a:t>
            </a:r>
            <a:endParaRPr lang="en-US" altLang="ko-KR" sz="1400" b="1" dirty="0"/>
          </a:p>
          <a:p>
            <a:endParaRPr lang="ko-KR" altLang="en-US" sz="1400" b="1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90D7834-3733-E853-7A66-4E23E0AFE378}"/>
              </a:ext>
            </a:extLst>
          </p:cNvPr>
          <p:cNvSpPr/>
          <p:nvPr/>
        </p:nvSpPr>
        <p:spPr>
          <a:xfrm>
            <a:off x="9049347" y="2532780"/>
            <a:ext cx="1357431" cy="1883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D1BDDFCF-EFAC-3D08-485C-D11F82046206}"/>
              </a:ext>
            </a:extLst>
          </p:cNvPr>
          <p:cNvCxnSpPr>
            <a:cxnSpLocks/>
          </p:cNvCxnSpPr>
          <p:nvPr/>
        </p:nvCxnSpPr>
        <p:spPr>
          <a:xfrm flipH="1">
            <a:off x="10734110" y="5092861"/>
            <a:ext cx="308138" cy="7727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C04380A-2103-87D8-340C-0F3313A54DE5}"/>
              </a:ext>
            </a:extLst>
          </p:cNvPr>
          <p:cNvSpPr txBox="1"/>
          <p:nvPr/>
        </p:nvSpPr>
        <p:spPr>
          <a:xfrm>
            <a:off x="10460407" y="3556573"/>
            <a:ext cx="20810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화면에 붙어서 </a:t>
            </a:r>
            <a:endParaRPr lang="en-US" altLang="ko-KR" sz="1400" b="1" dirty="0"/>
          </a:p>
          <a:p>
            <a:r>
              <a:rPr lang="ko-KR" altLang="en-US" sz="1400" b="1" dirty="0"/>
              <a:t>페이지 맨 위로 이동</a:t>
            </a:r>
            <a:endParaRPr lang="en-US" altLang="ko-KR" sz="1400" b="1" dirty="0"/>
          </a:p>
          <a:p>
            <a:r>
              <a:rPr lang="ko-KR" altLang="en-US" sz="1400" b="1" dirty="0"/>
              <a:t>버튼 </a:t>
            </a: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ko-KR" altLang="en-US" sz="1400" b="1" dirty="0"/>
              <a:t>모든 페이지에 대해</a:t>
            </a:r>
            <a:endParaRPr lang="en-US" altLang="ko-KR" sz="1400" b="1" dirty="0"/>
          </a:p>
          <a:p>
            <a:r>
              <a:rPr lang="ko-KR" altLang="en-US" sz="1400" b="1" dirty="0"/>
              <a:t>위치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버튼디자인 통일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387AF60-46E4-C23B-90D1-5FD3E5373B91}"/>
              </a:ext>
            </a:extLst>
          </p:cNvPr>
          <p:cNvSpPr/>
          <p:nvPr/>
        </p:nvSpPr>
        <p:spPr>
          <a:xfrm>
            <a:off x="1557469" y="4690968"/>
            <a:ext cx="5887315" cy="20565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F8B4FE9B-6D08-9ADB-6D44-779598BEFA9F}"/>
              </a:ext>
            </a:extLst>
          </p:cNvPr>
          <p:cNvCxnSpPr>
            <a:cxnSpLocks/>
          </p:cNvCxnSpPr>
          <p:nvPr/>
        </p:nvCxnSpPr>
        <p:spPr>
          <a:xfrm>
            <a:off x="1278339" y="4474946"/>
            <a:ext cx="183910" cy="139061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42EC2C6-13D3-CDAF-9816-734219B60C60}"/>
              </a:ext>
            </a:extLst>
          </p:cNvPr>
          <p:cNvSpPr txBox="1"/>
          <p:nvPr/>
        </p:nvSpPr>
        <p:spPr>
          <a:xfrm>
            <a:off x="40221" y="3766485"/>
            <a:ext cx="15172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위쪽 최신음악과</a:t>
            </a:r>
            <a:endParaRPr lang="en-US" altLang="ko-KR" sz="1400" dirty="0"/>
          </a:p>
          <a:p>
            <a:r>
              <a:rPr lang="ko-KR" altLang="en-US" sz="1400" dirty="0"/>
              <a:t>같은 양식에</a:t>
            </a:r>
            <a:endParaRPr lang="en-US" altLang="ko-KR" sz="1400" dirty="0"/>
          </a:p>
          <a:p>
            <a:r>
              <a:rPr lang="ko-KR" altLang="en-US" sz="1400" dirty="0"/>
              <a:t>추천 알고리즘</a:t>
            </a:r>
            <a:endParaRPr lang="en-US" altLang="ko-KR" sz="1400" dirty="0"/>
          </a:p>
          <a:p>
            <a:r>
              <a:rPr lang="ko-KR" altLang="en-US" sz="1400" dirty="0"/>
              <a:t>등 사용하여 </a:t>
            </a:r>
            <a:endParaRPr lang="en-US" altLang="ko-KR" sz="1400" dirty="0"/>
          </a:p>
          <a:p>
            <a:r>
              <a:rPr lang="ko-KR" altLang="en-US" sz="1400" dirty="0"/>
              <a:t>추천음악 영역</a:t>
            </a:r>
            <a:endParaRPr lang="en-US" altLang="ko-KR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37DEC2-E035-3164-E176-FF4FB2D63BC2}"/>
              </a:ext>
            </a:extLst>
          </p:cNvPr>
          <p:cNvSpPr/>
          <p:nvPr/>
        </p:nvSpPr>
        <p:spPr>
          <a:xfrm>
            <a:off x="6460936" y="211795"/>
            <a:ext cx="983848" cy="2340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15B4CB-F57E-1294-5B67-D0EDA967CAE2}"/>
              </a:ext>
            </a:extLst>
          </p:cNvPr>
          <p:cNvSpPr/>
          <p:nvPr/>
        </p:nvSpPr>
        <p:spPr>
          <a:xfrm>
            <a:off x="7093013" y="1227247"/>
            <a:ext cx="185194" cy="2884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B77C20-7DCE-A965-0590-77246F2A5372}"/>
              </a:ext>
            </a:extLst>
          </p:cNvPr>
          <p:cNvSpPr/>
          <p:nvPr/>
        </p:nvSpPr>
        <p:spPr>
          <a:xfrm>
            <a:off x="7000412" y="2358400"/>
            <a:ext cx="277795" cy="2884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08968D5-D7BA-9F35-D264-EF299E6890B4}"/>
              </a:ext>
            </a:extLst>
          </p:cNvPr>
          <p:cNvSpPr/>
          <p:nvPr/>
        </p:nvSpPr>
        <p:spPr>
          <a:xfrm>
            <a:off x="7000412" y="3136467"/>
            <a:ext cx="277795" cy="2884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10AAEE2-6DF6-514E-DE50-6CC4D953A13C}"/>
              </a:ext>
            </a:extLst>
          </p:cNvPr>
          <p:cNvSpPr/>
          <p:nvPr/>
        </p:nvSpPr>
        <p:spPr>
          <a:xfrm>
            <a:off x="7000412" y="3904229"/>
            <a:ext cx="277795" cy="2884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475B66-ED3E-869C-2271-59B57B20B417}"/>
              </a:ext>
            </a:extLst>
          </p:cNvPr>
          <p:cNvSpPr/>
          <p:nvPr/>
        </p:nvSpPr>
        <p:spPr>
          <a:xfrm>
            <a:off x="7010401" y="1604924"/>
            <a:ext cx="277795" cy="2884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A14406C-51B0-E7C6-5E58-43F5F516DC06}"/>
              </a:ext>
            </a:extLst>
          </p:cNvPr>
          <p:cNvSpPr/>
          <p:nvPr/>
        </p:nvSpPr>
        <p:spPr>
          <a:xfrm>
            <a:off x="6996268" y="1970718"/>
            <a:ext cx="277795" cy="2884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0DA7F93-1412-98BC-E12A-4ABA90F9AD70}"/>
              </a:ext>
            </a:extLst>
          </p:cNvPr>
          <p:cNvSpPr/>
          <p:nvPr/>
        </p:nvSpPr>
        <p:spPr>
          <a:xfrm>
            <a:off x="6996267" y="2750838"/>
            <a:ext cx="277795" cy="2884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1F49603-DD0A-1DB1-90BD-F13FC591B8C1}"/>
              </a:ext>
            </a:extLst>
          </p:cNvPr>
          <p:cNvSpPr/>
          <p:nvPr/>
        </p:nvSpPr>
        <p:spPr>
          <a:xfrm>
            <a:off x="6993229" y="706163"/>
            <a:ext cx="277795" cy="2884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CCEA0E2-E7BA-C1DA-32CB-DDAE1A953380}"/>
              </a:ext>
            </a:extLst>
          </p:cNvPr>
          <p:cNvSpPr/>
          <p:nvPr/>
        </p:nvSpPr>
        <p:spPr>
          <a:xfrm>
            <a:off x="7010400" y="3496930"/>
            <a:ext cx="277795" cy="2884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FEAC2F8-D836-2CF7-D5E6-E6C6AC61530A}"/>
              </a:ext>
            </a:extLst>
          </p:cNvPr>
          <p:cNvSpPr/>
          <p:nvPr/>
        </p:nvSpPr>
        <p:spPr>
          <a:xfrm>
            <a:off x="7032457" y="4299023"/>
            <a:ext cx="277795" cy="2884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4F6A8421-C54E-1172-ED9E-CFCEFE6361AF}"/>
              </a:ext>
            </a:extLst>
          </p:cNvPr>
          <p:cNvCxnSpPr>
            <a:cxnSpLocks/>
          </p:cNvCxnSpPr>
          <p:nvPr/>
        </p:nvCxnSpPr>
        <p:spPr>
          <a:xfrm flipH="1">
            <a:off x="9988408" y="2259192"/>
            <a:ext cx="736972" cy="80106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56EF2F22-0ADE-3AE7-2B32-87494A9EC0B8}"/>
              </a:ext>
            </a:extLst>
          </p:cNvPr>
          <p:cNvSpPr txBox="1"/>
          <p:nvPr/>
        </p:nvSpPr>
        <p:spPr>
          <a:xfrm>
            <a:off x="10460407" y="1163020"/>
            <a:ext cx="20810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/>
              <a:t>호버이벤트</a:t>
            </a:r>
            <a:endParaRPr lang="en-US" altLang="ko-KR" sz="1400" b="1" dirty="0"/>
          </a:p>
          <a:p>
            <a:r>
              <a:rPr lang="ko-KR" altLang="en-US" sz="1400" b="1" dirty="0"/>
              <a:t>앨범 자켓 오른쪽</a:t>
            </a:r>
            <a:endParaRPr lang="en-US" altLang="ko-KR" sz="1400" b="1" dirty="0"/>
          </a:p>
          <a:p>
            <a:r>
              <a:rPr lang="ko-KR" altLang="en-US" sz="1400" b="1" dirty="0"/>
              <a:t>문자열에 </a:t>
            </a:r>
            <a:r>
              <a:rPr lang="ko-KR" altLang="en-US" sz="1400" b="1" dirty="0" err="1"/>
              <a:t>호버</a:t>
            </a:r>
            <a:r>
              <a:rPr lang="ko-KR" altLang="en-US" sz="1400" b="1" dirty="0"/>
              <a:t> 시</a:t>
            </a:r>
            <a:endParaRPr lang="en-US" altLang="ko-KR" sz="1400" b="1" dirty="0"/>
          </a:p>
          <a:p>
            <a:r>
              <a:rPr lang="en-US" altLang="ko-KR" sz="1400" b="1" dirty="0"/>
              <a:t>Bold, </a:t>
            </a:r>
            <a:r>
              <a:rPr lang="ko-KR" altLang="en-US" sz="1400" b="1" dirty="0"/>
              <a:t>밑줄</a:t>
            </a:r>
          </a:p>
        </p:txBody>
      </p:sp>
      <p:pic>
        <p:nvPicPr>
          <p:cNvPr id="59" name="图形 22" descr="Magnifying glass">
            <a:hlinkClick r:id="rId5" action="ppaction://hlinksldjump"/>
            <a:extLst>
              <a:ext uri="{FF2B5EF4-FFF2-40B4-BE49-F238E27FC236}">
                <a16:creationId xmlns:a16="http://schemas.microsoft.com/office/drawing/2014/main" id="{62B8E303-4429-0E6B-160F-90F2547B2F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139669" y="590308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936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4326578-4152-F935-2C03-48F324392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4803" y="181834"/>
            <a:ext cx="2723173" cy="393875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3201BB5-3213-C2DE-EF3B-150932234CCA}"/>
              </a:ext>
            </a:extLst>
          </p:cNvPr>
          <p:cNvSpPr/>
          <p:nvPr/>
        </p:nvSpPr>
        <p:spPr>
          <a:xfrm>
            <a:off x="9141943" y="240993"/>
            <a:ext cx="1357431" cy="1883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59BA01C-E552-32C4-2FB7-448332155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523" y="1937074"/>
            <a:ext cx="6564331" cy="250069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35FDB02-7ECE-FCB0-8FB3-6129994315DC}"/>
              </a:ext>
            </a:extLst>
          </p:cNvPr>
          <p:cNvSpPr/>
          <p:nvPr/>
        </p:nvSpPr>
        <p:spPr>
          <a:xfrm>
            <a:off x="1433523" y="45585"/>
            <a:ext cx="6182619" cy="18914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B09885-93CF-9610-F2B2-7430C1BB37CE}"/>
              </a:ext>
            </a:extLst>
          </p:cNvPr>
          <p:cNvSpPr txBox="1"/>
          <p:nvPr/>
        </p:nvSpPr>
        <p:spPr>
          <a:xfrm>
            <a:off x="2782123" y="252666"/>
            <a:ext cx="2081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차트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442B4FC-C783-ED1B-9F29-084B6BA8A931}"/>
              </a:ext>
            </a:extLst>
          </p:cNvPr>
          <p:cNvSpPr/>
          <p:nvPr/>
        </p:nvSpPr>
        <p:spPr>
          <a:xfrm>
            <a:off x="1423877" y="1980482"/>
            <a:ext cx="6564331" cy="24572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A643144-1DB6-CE1A-9251-415C8A788856}"/>
              </a:ext>
            </a:extLst>
          </p:cNvPr>
          <p:cNvCxnSpPr>
            <a:cxnSpLocks/>
          </p:cNvCxnSpPr>
          <p:nvPr/>
        </p:nvCxnSpPr>
        <p:spPr>
          <a:xfrm>
            <a:off x="1154393" y="2104167"/>
            <a:ext cx="183910" cy="139061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2D391C5-8C43-EAAE-3DD1-FD2991469C1C}"/>
              </a:ext>
            </a:extLst>
          </p:cNvPr>
          <p:cNvSpPr txBox="1"/>
          <p:nvPr/>
        </p:nvSpPr>
        <p:spPr>
          <a:xfrm>
            <a:off x="-83725" y="1395706"/>
            <a:ext cx="15172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위쪽 최신음악과</a:t>
            </a:r>
            <a:endParaRPr lang="en-US" altLang="ko-KR" sz="1400" dirty="0"/>
          </a:p>
          <a:p>
            <a:r>
              <a:rPr lang="ko-KR" altLang="en-US" sz="1400" dirty="0"/>
              <a:t>같은 양식에</a:t>
            </a:r>
            <a:endParaRPr lang="en-US" altLang="ko-KR" sz="1400" dirty="0"/>
          </a:p>
          <a:p>
            <a:r>
              <a:rPr lang="ko-KR" altLang="en-US" sz="1400" dirty="0"/>
              <a:t>추천 알고리즘</a:t>
            </a:r>
            <a:endParaRPr lang="en-US" altLang="ko-KR" sz="1400" dirty="0"/>
          </a:p>
          <a:p>
            <a:r>
              <a:rPr lang="ko-KR" altLang="en-US" sz="1400" dirty="0"/>
              <a:t>등 사용하여 </a:t>
            </a:r>
            <a:endParaRPr lang="en-US" altLang="ko-KR" sz="1400" dirty="0"/>
          </a:p>
          <a:p>
            <a:r>
              <a:rPr lang="ko-KR" altLang="en-US" sz="1400" dirty="0"/>
              <a:t>추천음악 영역</a:t>
            </a:r>
            <a:endParaRPr lang="en-US" altLang="ko-KR" sz="14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5DB9500-37DF-CBF2-DF26-68E33D1BAA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756" y="4344157"/>
            <a:ext cx="11856334" cy="2513843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50C73D7C-1BFC-E4E9-BD2C-E19AC8D6F67B}"/>
              </a:ext>
            </a:extLst>
          </p:cNvPr>
          <p:cNvSpPr/>
          <p:nvPr/>
        </p:nvSpPr>
        <p:spPr>
          <a:xfrm>
            <a:off x="5417284" y="5089589"/>
            <a:ext cx="4872610" cy="304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3758A67-7CEB-E1B6-1BD8-E1B7ACA641BD}"/>
              </a:ext>
            </a:extLst>
          </p:cNvPr>
          <p:cNvCxnSpPr>
            <a:cxnSpLocks/>
          </p:cNvCxnSpPr>
          <p:nvPr/>
        </p:nvCxnSpPr>
        <p:spPr>
          <a:xfrm flipH="1" flipV="1">
            <a:off x="5685882" y="4787547"/>
            <a:ext cx="1096883" cy="30204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33509EF-6D68-5985-E977-E09BD3FA1CE6}"/>
              </a:ext>
            </a:extLst>
          </p:cNvPr>
          <p:cNvCxnSpPr>
            <a:cxnSpLocks/>
          </p:cNvCxnSpPr>
          <p:nvPr/>
        </p:nvCxnSpPr>
        <p:spPr>
          <a:xfrm>
            <a:off x="8868248" y="5241696"/>
            <a:ext cx="142164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62143D8-896D-D7AD-442E-F851254FED48}"/>
              </a:ext>
            </a:extLst>
          </p:cNvPr>
          <p:cNvSpPr txBox="1"/>
          <p:nvPr/>
        </p:nvSpPr>
        <p:spPr>
          <a:xfrm>
            <a:off x="7051363" y="4938568"/>
            <a:ext cx="17774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Q&amp;A </a:t>
            </a:r>
            <a:r>
              <a:rPr lang="ko-KR" altLang="en-US" sz="1400" b="1" dirty="0"/>
              <a:t>게시판 등으로 이동하게</a:t>
            </a:r>
            <a:endParaRPr lang="en-US" altLang="ko-KR" sz="1400" b="1" dirty="0"/>
          </a:p>
          <a:p>
            <a:endParaRPr lang="en-US" altLang="ko-KR" sz="1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96EE1EC-DAE5-85C6-06F1-9973E5016037}"/>
              </a:ext>
            </a:extLst>
          </p:cNvPr>
          <p:cNvSpPr/>
          <p:nvPr/>
        </p:nvSpPr>
        <p:spPr>
          <a:xfrm>
            <a:off x="1144522" y="5544824"/>
            <a:ext cx="9673454" cy="12566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3144D66-8F4F-36E1-0F11-11BE0A5CFAB2}"/>
              </a:ext>
            </a:extLst>
          </p:cNvPr>
          <p:cNvCxnSpPr>
            <a:cxnSpLocks/>
          </p:cNvCxnSpPr>
          <p:nvPr/>
        </p:nvCxnSpPr>
        <p:spPr>
          <a:xfrm>
            <a:off x="2025570" y="5393803"/>
            <a:ext cx="1371981" cy="10950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58D8DD0-8D81-89B0-B174-03162E18EB99}"/>
              </a:ext>
            </a:extLst>
          </p:cNvPr>
          <p:cNvSpPr txBox="1"/>
          <p:nvPr/>
        </p:nvSpPr>
        <p:spPr>
          <a:xfrm>
            <a:off x="564487" y="5000845"/>
            <a:ext cx="1517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쓸 수 있는 내용만 추가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수정</a:t>
            </a:r>
            <a:endParaRPr lang="en-US" altLang="ko-KR" sz="1400" b="1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D6EB0AC-C611-45C7-301A-951C1743614C}"/>
              </a:ext>
            </a:extLst>
          </p:cNvPr>
          <p:cNvCxnSpPr>
            <a:cxnSpLocks/>
          </p:cNvCxnSpPr>
          <p:nvPr/>
        </p:nvCxnSpPr>
        <p:spPr>
          <a:xfrm>
            <a:off x="11561069" y="3544937"/>
            <a:ext cx="0" cy="139363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EE1899F-24C2-8267-5852-9543BE5275A4}"/>
              </a:ext>
            </a:extLst>
          </p:cNvPr>
          <p:cNvSpPr txBox="1"/>
          <p:nvPr/>
        </p:nvSpPr>
        <p:spPr>
          <a:xfrm>
            <a:off x="10069975" y="2775465"/>
            <a:ext cx="21220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회색 줄은 헤더와</a:t>
            </a:r>
            <a:endParaRPr lang="en-US" altLang="ko-KR" sz="1400" b="1" dirty="0"/>
          </a:p>
          <a:p>
            <a:r>
              <a:rPr lang="ko-KR" altLang="en-US" sz="1400" b="1" dirty="0"/>
              <a:t>동일하게 화면 끝까지 채우기</a:t>
            </a:r>
            <a:endParaRPr lang="en-US" altLang="ko-KR" sz="1400" b="1" dirty="0"/>
          </a:p>
        </p:txBody>
      </p:sp>
      <p:pic>
        <p:nvPicPr>
          <p:cNvPr id="2" name="图形 22" descr="Magnifying glass">
            <a:hlinkClick r:id="rId5" action="ppaction://hlinksldjump"/>
            <a:extLst>
              <a:ext uri="{FF2B5EF4-FFF2-40B4-BE49-F238E27FC236}">
                <a16:creationId xmlns:a16="http://schemas.microsoft.com/office/drawing/2014/main" id="{B20CC7A3-2C83-C8FA-7DB6-1C5695A77A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139669" y="590308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240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701</Words>
  <Application>Microsoft Office PowerPoint</Application>
  <PresentationFormat>와이드스크린</PresentationFormat>
  <Paragraphs>194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PowerPoint 프레젠테이션</vt:lpstr>
      <vt:lpstr>목차</vt:lpstr>
      <vt:lpstr>메인 페이지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로그인</vt:lpstr>
      <vt:lpstr>PowerPoint 프레젠테이션</vt:lpstr>
      <vt:lpstr>회원가입</vt:lpstr>
      <vt:lpstr>PowerPoint 프레젠테이션</vt:lpstr>
      <vt:lpstr>이용권 구매 팝업</vt:lpstr>
      <vt:lpstr>메인페이지 접속 시 팝업창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com9</dc:creator>
  <cp:lastModifiedBy>com9</cp:lastModifiedBy>
  <cp:revision>79</cp:revision>
  <dcterms:created xsi:type="dcterms:W3CDTF">2023-05-11T01:21:29Z</dcterms:created>
  <dcterms:modified xsi:type="dcterms:W3CDTF">2023-05-11T06:12:35Z</dcterms:modified>
</cp:coreProperties>
</file>