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microsoft.com/office/2007/relationships/media" Target="file:///C:\Users\BBQ\Desktop\QQ&#35270;&#39057;20190704150716.mp4" TargetMode="External"/><Relationship Id="rId1" Type="http://schemas.openxmlformats.org/officeDocument/2006/relationships/video" Target="file:///C:\Users\BBQ\Desktop\QQ&#35270;&#39057;20190704150716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561486"/>
            <a:ext cx="10852237" cy="899167"/>
          </a:xfrm>
        </p:spPr>
        <p:txBody>
          <a:bodyPr/>
          <a:lstStyle/>
          <a:p>
            <a:pPr algn="l"/>
            <a:r>
              <a:rPr lang="en-US" altLang="zh-CN"/>
              <a:t>              </a:t>
            </a:r>
            <a:r>
              <a:rPr lang="zh-CN" altLang="en-US"/>
              <a:t>项目实训</a:t>
            </a:r>
            <a:br>
              <a:rPr lang="zh-CN" altLang="en-US"/>
            </a:br>
            <a:r>
              <a:rPr lang="zh-CN" altLang="en-US"/>
              <a:t>第二组</a:t>
            </a:r>
            <a:br>
              <a:rPr lang="zh-CN" altLang="en-US"/>
            </a:br>
            <a:r>
              <a:rPr lang="zh-CN" altLang="en-US"/>
              <a:t>组长：侯栋梁</a:t>
            </a:r>
            <a:br>
              <a:rPr lang="zh-CN" altLang="en-US"/>
            </a:br>
            <a:r>
              <a:rPr lang="zh-CN" altLang="en-US"/>
              <a:t>组员：代无劫、王保清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/>
              <a:t>1</a:t>
            </a:r>
            <a:r>
              <a:rPr sz="4800"/>
              <a:t>、产品说明</a:t>
            </a:r>
            <a:endParaRPr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本次小学期实训项目为气象检测器：</a:t>
            </a:r>
            <a:endParaRPr lang="zh-CN" altLang="en-US" sz="3600"/>
          </a:p>
          <a:p>
            <a:r>
              <a:rPr lang="zh-CN" altLang="en-US" sz="3600"/>
              <a:t>    产品功能为：通过温湿度模块测出温度与湿度在显示屏上显示，通过灰尘检测器测出室内的</a:t>
            </a:r>
            <a:r>
              <a:rPr lang="en-US" altLang="zh-CN" sz="3600"/>
              <a:t>PM2.5</a:t>
            </a:r>
            <a:r>
              <a:rPr sz="3600"/>
              <a:t>的含量，与温湿度间断显示。</a:t>
            </a:r>
            <a:r>
              <a:rPr lang="zh-CN" altLang="en-US" sz="3600"/>
              <a:t>电位器调节屏幕亮度，超声波测距控制在靠近时</a:t>
            </a:r>
            <a:r>
              <a:rPr lang="en-US" altLang="zh-CN" sz="3600"/>
              <a:t>LCD</a:t>
            </a:r>
            <a:r>
              <a:rPr sz="3600"/>
              <a:t>显示器亮起，从而达到控制开关的作用。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/>
              <a:t>2</a:t>
            </a:r>
            <a:r>
              <a:rPr sz="4800"/>
              <a:t>、各个功能的介绍</a:t>
            </a:r>
            <a:endParaRPr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1</a:t>
            </a:r>
            <a:r>
              <a:rPr sz="3600"/>
              <a:t>、</a:t>
            </a:r>
            <a:r>
              <a:rPr lang="en-US" altLang="zh-CN" sz="3600"/>
              <a:t>Dht11</a:t>
            </a:r>
            <a:r>
              <a:rPr sz="3600"/>
              <a:t>：测得屋内的温度与湿度</a:t>
            </a:r>
            <a:endParaRPr sz="3600"/>
          </a:p>
          <a:p>
            <a:r>
              <a:rPr lang="en-US" altLang="zh-CN" sz="3600"/>
              <a:t>2</a:t>
            </a:r>
            <a:r>
              <a:rPr sz="3600"/>
              <a:t>、</a:t>
            </a:r>
            <a:r>
              <a:rPr lang="en-US" altLang="zh-CN" sz="3600"/>
              <a:t>LCD</a:t>
            </a:r>
            <a:r>
              <a:rPr sz="3600"/>
              <a:t>显示屏：显示出测得的数据</a:t>
            </a:r>
            <a:endParaRPr sz="3600"/>
          </a:p>
          <a:p>
            <a:r>
              <a:rPr lang="en-US" altLang="zh-CN" sz="3600"/>
              <a:t>3</a:t>
            </a:r>
            <a:r>
              <a:rPr sz="3600"/>
              <a:t>、电位器：控制</a:t>
            </a:r>
            <a:r>
              <a:rPr lang="en-US" altLang="zh-CN" sz="3600"/>
              <a:t>LCD</a:t>
            </a:r>
            <a:r>
              <a:rPr sz="3600"/>
              <a:t>的亮度</a:t>
            </a:r>
            <a:endParaRPr sz="3600"/>
          </a:p>
          <a:p>
            <a:r>
              <a:rPr lang="en-US" altLang="zh-CN" sz="3600"/>
              <a:t>4</a:t>
            </a:r>
            <a:r>
              <a:rPr sz="3600"/>
              <a:t>、超声波测距器：测量距离控制开关</a:t>
            </a:r>
            <a:endParaRPr sz="3600"/>
          </a:p>
          <a:p>
            <a:r>
              <a:rPr lang="en-US" altLang="zh-CN" sz="3600"/>
              <a:t>5</a:t>
            </a:r>
            <a:r>
              <a:rPr sz="3600"/>
              <a:t>、灰尘检测器：测得屋内的</a:t>
            </a:r>
            <a:r>
              <a:rPr lang="en-US" altLang="zh-CN" sz="3600"/>
              <a:t>PM2.5</a:t>
            </a:r>
            <a:r>
              <a:rPr sz="3600"/>
              <a:t>的浓度</a:t>
            </a:r>
            <a:endParaRPr sz="3600"/>
          </a:p>
          <a:p>
            <a:r>
              <a:rPr lang="en-US" altLang="zh-CN" sz="3600"/>
              <a:t>6</a:t>
            </a:r>
            <a:r>
              <a:rPr sz="3600"/>
              <a:t>、</a:t>
            </a:r>
            <a:r>
              <a:rPr lang="en-US" altLang="zh-CN" sz="3600"/>
              <a:t>led</a:t>
            </a:r>
            <a:r>
              <a:rPr sz="3600"/>
              <a:t>彩灯：增加装置的观赏性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07" y="70685"/>
            <a:ext cx="10852237" cy="648000"/>
          </a:xfrm>
        </p:spPr>
        <p:txBody>
          <a:bodyPr/>
          <a:p>
            <a:r>
              <a:rPr lang="en-US" altLang="zh-CN" sz="4800"/>
              <a:t>3</a:t>
            </a:r>
            <a:r>
              <a:rPr sz="4800"/>
              <a:t>、硬件的电路图</a:t>
            </a:r>
            <a:endParaRPr sz="4800"/>
          </a:p>
        </p:txBody>
      </p:sp>
      <p:pic>
        <p:nvPicPr>
          <p:cNvPr id="6" name="内容占位符 5" descr="QQ图片201907041513061111111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5510" y="954405"/>
            <a:ext cx="7841615" cy="5683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装置演示</a:t>
            </a:r>
            <a:endParaRPr lang="zh-CN" altLang="en-US" sz="4800"/>
          </a:p>
        </p:txBody>
      </p:sp>
      <p:pic>
        <p:nvPicPr>
          <p:cNvPr id="6" name="QQ视频20190704150716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00" y="1759277"/>
            <a:ext cx="7315200" cy="411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/>
              <a:t>4</a:t>
            </a:r>
            <a:r>
              <a:rPr sz="4800"/>
              <a:t>、学习心得体会</a:t>
            </a:r>
            <a:endParaRPr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196305"/>
            <a:ext cx="10852237" cy="5041355"/>
          </a:xfrm>
        </p:spPr>
        <p:txBody>
          <a:bodyPr/>
          <a:p>
            <a:r>
              <a:rPr lang="zh-CN" altLang="en-US" sz="3600"/>
              <a:t>Arduino是一款便捷灵活、方便上手的开源电子原型平台。这次小学期采用“基础知识+模块实验+项目实战”的教学方式进行教学，所需知识涉及电子及计算机软件等方面，将软件知识与硬件知识相结合，培养了我们的创新思维与动手能力。通过这次实训，我们熟悉了解决问题的思想与方法，增强了主观能动性，为实际工作打下良好基础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成员分工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侯栋梁：负责器材完备、项目详细说明书编写、作业整合上传工作。</a:t>
            </a:r>
            <a:endParaRPr lang="zh-CN" altLang="en-US" sz="3600"/>
          </a:p>
          <a:p>
            <a:r>
              <a:rPr lang="zh-CN" altLang="en-US" sz="3600"/>
              <a:t>代无劫：负责</a:t>
            </a:r>
            <a:r>
              <a:rPr lang="en-US" altLang="zh-CN" sz="3600"/>
              <a:t>ppt</a:t>
            </a:r>
            <a:r>
              <a:rPr sz="3600"/>
              <a:t>制作、项目产品的调试工作。</a:t>
            </a:r>
            <a:endParaRPr sz="3600"/>
          </a:p>
          <a:p>
            <a:r>
              <a:rPr sz="3600"/>
              <a:t>王保清：负责代码编写、器材连接和项目创新工作。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MEDIACOVER_FLAG" val="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宽屏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BBQ(Warren)</cp:lastModifiedBy>
  <cp:revision>4</cp:revision>
  <dcterms:created xsi:type="dcterms:W3CDTF">2019-07-04T01:59:31Z</dcterms:created>
  <dcterms:modified xsi:type="dcterms:W3CDTF">2019-07-04T07:43:33Z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