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589838" cy="10213975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7" userDrawn="1">
          <p15:clr>
            <a:srgbClr val="A4A3A4"/>
          </p15:clr>
        </p15:guide>
        <p15:guide id="2" pos="2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50" y="-1548"/>
      </p:cViewPr>
      <p:guideLst>
        <p:guide orient="horz" pos="3217"/>
        <p:guide pos="23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238" y="1671594"/>
            <a:ext cx="6451362" cy="3555976"/>
          </a:xfrm>
        </p:spPr>
        <p:txBody>
          <a:bodyPr anchor="b"/>
          <a:lstStyle>
            <a:lvl1pPr algn="ctr"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8730" y="5364702"/>
            <a:ext cx="5692379" cy="2466012"/>
          </a:xfrm>
        </p:spPr>
        <p:txBody>
          <a:bodyPr/>
          <a:lstStyle>
            <a:lvl1pPr marL="0" indent="0" algn="ctr">
              <a:buNone/>
              <a:defRPr sz="1992"/>
            </a:lvl1pPr>
            <a:lvl2pPr marL="379476" indent="0" algn="ctr">
              <a:buNone/>
              <a:defRPr sz="1660"/>
            </a:lvl2pPr>
            <a:lvl3pPr marL="758952" indent="0" algn="ctr">
              <a:buNone/>
              <a:defRPr sz="1494"/>
            </a:lvl3pPr>
            <a:lvl4pPr marL="1138428" indent="0" algn="ctr">
              <a:buNone/>
              <a:defRPr sz="1328"/>
            </a:lvl4pPr>
            <a:lvl5pPr marL="1517904" indent="0" algn="ctr">
              <a:buNone/>
              <a:defRPr sz="1328"/>
            </a:lvl5pPr>
            <a:lvl6pPr marL="1897380" indent="0" algn="ctr">
              <a:buNone/>
              <a:defRPr sz="1328"/>
            </a:lvl6pPr>
            <a:lvl7pPr marL="2276856" indent="0" algn="ctr">
              <a:buNone/>
              <a:defRPr sz="1328"/>
            </a:lvl7pPr>
            <a:lvl8pPr marL="2656332" indent="0" algn="ctr">
              <a:buNone/>
              <a:defRPr sz="1328"/>
            </a:lvl8pPr>
            <a:lvl9pPr marL="3035808" indent="0" algn="ctr">
              <a:buNone/>
              <a:defRPr sz="1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AD14-7FB1-4289-88B2-25EE4D883E8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2F1F-4BAF-4A6C-9EB9-EB331CF5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1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AD14-7FB1-4289-88B2-25EE4D883E8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2F1F-4BAF-4A6C-9EB9-EB331CF5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31478" y="543799"/>
            <a:ext cx="1636559" cy="86558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1802" y="543799"/>
            <a:ext cx="4814803" cy="86558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AD14-7FB1-4289-88B2-25EE4D883E8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2F1F-4BAF-4A6C-9EB9-EB331CF5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AD14-7FB1-4289-88B2-25EE4D883E8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2F1F-4BAF-4A6C-9EB9-EB331CF5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5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49" y="2546404"/>
            <a:ext cx="6546235" cy="4248729"/>
          </a:xfrm>
        </p:spPr>
        <p:txBody>
          <a:bodyPr anchor="b"/>
          <a:lstStyle>
            <a:lvl1pPr>
              <a:defRPr sz="49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849" y="6835328"/>
            <a:ext cx="6546235" cy="2234306"/>
          </a:xfrm>
        </p:spPr>
        <p:txBody>
          <a:bodyPr/>
          <a:lstStyle>
            <a:lvl1pPr marL="0" indent="0">
              <a:buNone/>
              <a:defRPr sz="1992">
                <a:solidFill>
                  <a:schemeClr val="tx1"/>
                </a:solidFill>
              </a:defRPr>
            </a:lvl1pPr>
            <a:lvl2pPr marL="379476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758952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3pPr>
            <a:lvl4pPr marL="113842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4pPr>
            <a:lvl5pPr marL="1517904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5pPr>
            <a:lvl6pPr marL="189738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6pPr>
            <a:lvl7pPr marL="2276856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7pPr>
            <a:lvl8pPr marL="2656332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8pPr>
            <a:lvl9pPr marL="3035808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AD14-7FB1-4289-88B2-25EE4D883E8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2F1F-4BAF-4A6C-9EB9-EB331CF5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1801" y="2718998"/>
            <a:ext cx="3225681" cy="6480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2356" y="2718998"/>
            <a:ext cx="3225681" cy="6480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AD14-7FB1-4289-88B2-25EE4D883E8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2F1F-4BAF-4A6C-9EB9-EB331CF5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3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543802"/>
            <a:ext cx="6546235" cy="19742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791" y="2503843"/>
            <a:ext cx="3210857" cy="122709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791" y="3730938"/>
            <a:ext cx="3210857" cy="548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2356" y="2503843"/>
            <a:ext cx="3226670" cy="1227095"/>
          </a:xfrm>
        </p:spPr>
        <p:txBody>
          <a:bodyPr anchor="b"/>
          <a:lstStyle>
            <a:lvl1pPr marL="0" indent="0">
              <a:buNone/>
              <a:defRPr sz="1992" b="1"/>
            </a:lvl1pPr>
            <a:lvl2pPr marL="379476" indent="0">
              <a:buNone/>
              <a:defRPr sz="1660" b="1"/>
            </a:lvl2pPr>
            <a:lvl3pPr marL="758952" indent="0">
              <a:buNone/>
              <a:defRPr sz="1494" b="1"/>
            </a:lvl3pPr>
            <a:lvl4pPr marL="1138428" indent="0">
              <a:buNone/>
              <a:defRPr sz="1328" b="1"/>
            </a:lvl4pPr>
            <a:lvl5pPr marL="1517904" indent="0">
              <a:buNone/>
              <a:defRPr sz="1328" b="1"/>
            </a:lvl5pPr>
            <a:lvl6pPr marL="1897380" indent="0">
              <a:buNone/>
              <a:defRPr sz="1328" b="1"/>
            </a:lvl6pPr>
            <a:lvl7pPr marL="2276856" indent="0">
              <a:buNone/>
              <a:defRPr sz="1328" b="1"/>
            </a:lvl7pPr>
            <a:lvl8pPr marL="2656332" indent="0">
              <a:buNone/>
              <a:defRPr sz="1328" b="1"/>
            </a:lvl8pPr>
            <a:lvl9pPr marL="3035808" indent="0">
              <a:buNone/>
              <a:defRPr sz="1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2356" y="3730938"/>
            <a:ext cx="3226670" cy="548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AD14-7FB1-4289-88B2-25EE4D883E8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2F1F-4BAF-4A6C-9EB9-EB331CF5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4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AD14-7FB1-4289-88B2-25EE4D883E8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2F1F-4BAF-4A6C-9EB9-EB331CF5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0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AD14-7FB1-4289-88B2-25EE4D883E8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2F1F-4BAF-4A6C-9EB9-EB331CF5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680932"/>
            <a:ext cx="2447920" cy="2383261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6670" y="1470626"/>
            <a:ext cx="3842355" cy="7258542"/>
          </a:xfrm>
        </p:spPr>
        <p:txBody>
          <a:bodyPr/>
          <a:lstStyle>
            <a:lvl1pPr>
              <a:defRPr sz="2656"/>
            </a:lvl1pPr>
            <a:lvl2pPr>
              <a:defRPr sz="2324"/>
            </a:lvl2pPr>
            <a:lvl3pPr>
              <a:defRPr sz="1992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064192"/>
            <a:ext cx="2447920" cy="5676796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AD14-7FB1-4289-88B2-25EE4D883E8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2F1F-4BAF-4A6C-9EB9-EB331CF5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790" y="680932"/>
            <a:ext cx="2447920" cy="2383261"/>
          </a:xfrm>
        </p:spPr>
        <p:txBody>
          <a:bodyPr anchor="b"/>
          <a:lstStyle>
            <a:lvl1pPr>
              <a:defRPr sz="2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26670" y="1470626"/>
            <a:ext cx="3842355" cy="7258542"/>
          </a:xfrm>
        </p:spPr>
        <p:txBody>
          <a:bodyPr anchor="t"/>
          <a:lstStyle>
            <a:lvl1pPr marL="0" indent="0">
              <a:buNone/>
              <a:defRPr sz="2656"/>
            </a:lvl1pPr>
            <a:lvl2pPr marL="379476" indent="0">
              <a:buNone/>
              <a:defRPr sz="2324"/>
            </a:lvl2pPr>
            <a:lvl3pPr marL="758952" indent="0">
              <a:buNone/>
              <a:defRPr sz="1992"/>
            </a:lvl3pPr>
            <a:lvl4pPr marL="1138428" indent="0">
              <a:buNone/>
              <a:defRPr sz="1660"/>
            </a:lvl4pPr>
            <a:lvl5pPr marL="1517904" indent="0">
              <a:buNone/>
              <a:defRPr sz="1660"/>
            </a:lvl5pPr>
            <a:lvl6pPr marL="1897380" indent="0">
              <a:buNone/>
              <a:defRPr sz="1660"/>
            </a:lvl6pPr>
            <a:lvl7pPr marL="2276856" indent="0">
              <a:buNone/>
              <a:defRPr sz="1660"/>
            </a:lvl7pPr>
            <a:lvl8pPr marL="2656332" indent="0">
              <a:buNone/>
              <a:defRPr sz="1660"/>
            </a:lvl8pPr>
            <a:lvl9pPr marL="3035808" indent="0">
              <a:buNone/>
              <a:defRPr sz="16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790" y="3064192"/>
            <a:ext cx="2447920" cy="5676796"/>
          </a:xfrm>
        </p:spPr>
        <p:txBody>
          <a:bodyPr/>
          <a:lstStyle>
            <a:lvl1pPr marL="0" indent="0">
              <a:buNone/>
              <a:defRPr sz="1328"/>
            </a:lvl1pPr>
            <a:lvl2pPr marL="379476" indent="0">
              <a:buNone/>
              <a:defRPr sz="1162"/>
            </a:lvl2pPr>
            <a:lvl3pPr marL="758952" indent="0">
              <a:buNone/>
              <a:defRPr sz="996"/>
            </a:lvl3pPr>
            <a:lvl4pPr marL="1138428" indent="0">
              <a:buNone/>
              <a:defRPr sz="830"/>
            </a:lvl4pPr>
            <a:lvl5pPr marL="1517904" indent="0">
              <a:buNone/>
              <a:defRPr sz="830"/>
            </a:lvl5pPr>
            <a:lvl6pPr marL="1897380" indent="0">
              <a:buNone/>
              <a:defRPr sz="830"/>
            </a:lvl6pPr>
            <a:lvl7pPr marL="2276856" indent="0">
              <a:buNone/>
              <a:defRPr sz="830"/>
            </a:lvl7pPr>
            <a:lvl8pPr marL="2656332" indent="0">
              <a:buNone/>
              <a:defRPr sz="830"/>
            </a:lvl8pPr>
            <a:lvl9pPr marL="3035808" indent="0">
              <a:buNone/>
              <a:defRPr sz="8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EAD14-7FB1-4289-88B2-25EE4D883E8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32F1F-4BAF-4A6C-9EB9-EB331CF5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1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802" y="543802"/>
            <a:ext cx="6546235" cy="1974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802" y="2718998"/>
            <a:ext cx="6546235" cy="6480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1801" y="9466844"/>
            <a:ext cx="1707714" cy="54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EAD14-7FB1-4289-88B2-25EE4D883E87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4134" y="9466844"/>
            <a:ext cx="2561570" cy="54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0323" y="9466844"/>
            <a:ext cx="1707714" cy="543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32F1F-4BAF-4A6C-9EB9-EB331CF5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8952" rtl="0" eaLnBrk="1" latinLnBrk="0" hangingPunct="1">
        <a:lnSpc>
          <a:spcPct val="90000"/>
        </a:lnSpc>
        <a:spcBef>
          <a:spcPct val="0"/>
        </a:spcBef>
        <a:buNone/>
        <a:defRPr sz="36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738" indent="-189738" algn="l" defTabSz="758952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24" kern="1200">
          <a:solidFill>
            <a:schemeClr val="tx1"/>
          </a:solidFill>
          <a:latin typeface="+mn-lt"/>
          <a:ea typeface="+mn-ea"/>
          <a:cs typeface="+mn-cs"/>
        </a:defRPr>
      </a:lvl1pPr>
      <a:lvl2pPr marL="56921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92" kern="1200">
          <a:solidFill>
            <a:schemeClr val="tx1"/>
          </a:solidFill>
          <a:latin typeface="+mn-lt"/>
          <a:ea typeface="+mn-ea"/>
          <a:cs typeface="+mn-cs"/>
        </a:defRPr>
      </a:lvl2pPr>
      <a:lvl3pPr marL="94869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32816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707642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2087118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466594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846070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225546" indent="-189738" algn="l" defTabSz="758952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1pPr>
      <a:lvl2pPr marL="37947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2pPr>
      <a:lvl3pPr marL="75895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3842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4pPr>
      <a:lvl5pPr marL="1517904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5pPr>
      <a:lvl6pPr marL="1897380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6pPr>
      <a:lvl7pPr marL="2276856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7pPr>
      <a:lvl8pPr marL="2656332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8pPr>
      <a:lvl9pPr marL="3035808" algn="l" defTabSz="758952" rtl="0" eaLnBrk="1" latinLnBrk="0" hangingPunct="1">
        <a:defRPr sz="14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58AEB85-646F-5822-219A-3A408206F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8" y="192088"/>
            <a:ext cx="3683000" cy="2071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776059-EDA7-F19A-3E88-45578C182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2" y="192088"/>
            <a:ext cx="3683000" cy="2071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E829B1-0D45-E961-D146-5C51B2CEE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394268"/>
            <a:ext cx="3683000" cy="2071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FB6B6E-510A-33AC-D64E-3A4A4BDF7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2" y="2394268"/>
            <a:ext cx="3683000" cy="2071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8817B7-C565-9B98-6961-AA984B593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6" y="4596448"/>
            <a:ext cx="3683000" cy="2071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09AAA11-239E-CFEC-86DB-D86570906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2" y="4596448"/>
            <a:ext cx="3683000" cy="2071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C7B2AF-E4AA-4380-9EAA-1F6C6680F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6" y="6798628"/>
            <a:ext cx="3683000" cy="2071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372E78-80F2-6520-7D7E-555382D8D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2" y="6798628"/>
            <a:ext cx="3683000" cy="2071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619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Junnie Ryh Sumacot</dc:creator>
  <cp:lastModifiedBy>Junnie Ryh Sumacot</cp:lastModifiedBy>
  <cp:revision>1</cp:revision>
  <cp:lastPrinted>2022-09-09T02:31:57Z</cp:lastPrinted>
  <dcterms:created xsi:type="dcterms:W3CDTF">2022-09-09T02:07:41Z</dcterms:created>
  <dcterms:modified xsi:type="dcterms:W3CDTF">2022-09-09T02:33:17Z</dcterms:modified>
</cp:coreProperties>
</file>