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舒体" pitchFamily="2" charset="-122"/>
              </a:rPr>
              <a:t>通  用 </a:t>
            </a:r>
            <a:r>
              <a:rPr lang="zh-CN" altLang="en-US" sz="8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舒体" pitchFamily="2" charset="-122"/>
              </a:rPr>
              <a:t> 手  语</a:t>
            </a:r>
            <a:endParaRPr lang="zh-CN" altLang="en-US" sz="80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6029316"/>
            <a:ext cx="6400800" cy="8286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主讲：武汉市第二聋校   </a:t>
            </a:r>
            <a:r>
              <a:rPr lang="zh-CN" altLang="en-US" b="1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姬</a:t>
            </a:r>
            <a:r>
              <a:rPr lang="zh-CN" altLang="en-US" b="1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振红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6050" y="4643446"/>
            <a:ext cx="3857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方正舒体" pitchFamily="2" charset="-122"/>
                <a:ea typeface="方正舒体" pitchFamily="2" charset="-122"/>
              </a:rPr>
              <a:t>第三讲</a:t>
            </a:r>
          </a:p>
        </p:txBody>
      </p:sp>
      <p:pic>
        <p:nvPicPr>
          <p:cNvPr id="5" name="图片 4" descr="手语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30"/>
            <a:ext cx="9144000" cy="2447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（九）模范  标兵  功臣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648619"/>
            <a:ext cx="7358113" cy="478077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（十）先锋  榜样  明星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00200"/>
            <a:ext cx="7929618" cy="482919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（十一）东道主  姓名  别名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714488"/>
            <a:ext cx="6848475" cy="1785950"/>
          </a:xfrm>
        </p:spPr>
      </p:pic>
      <p:pic>
        <p:nvPicPr>
          <p:cNvPr id="5" name="图片 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429000"/>
            <a:ext cx="6781800" cy="3114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（十二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）笔名  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姓  百家姓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994"/>
            <a:ext cx="7643866" cy="482840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>二、衣物 </a:t>
            </a:r>
            <a:r>
              <a:rPr lang="zh-CN" altLang="en-US" sz="4800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/>
            </a:r>
            <a:br>
              <a:rPr lang="zh-CN" altLang="en-US" sz="4800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</a:br>
            <a:endParaRPr lang="zh-CN" altLang="en-US" sz="4800" dirty="0">
              <a:solidFill>
                <a:srgbClr val="C0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pic>
        <p:nvPicPr>
          <p:cNvPr id="4" name="内容占位符 3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928802"/>
            <a:ext cx="7643866" cy="4643470"/>
          </a:xfrm>
        </p:spPr>
      </p:pic>
      <p:sp>
        <p:nvSpPr>
          <p:cNvPr id="5" name="TextBox 4"/>
          <p:cNvSpPr txBox="1"/>
          <p:nvPr/>
        </p:nvSpPr>
        <p:spPr>
          <a:xfrm>
            <a:off x="1643042" y="1000108"/>
            <a:ext cx="5846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（一）丝  丝绸  貂皮</a:t>
            </a:r>
            <a:endParaRPr lang="zh-CN" altLang="en-US" sz="4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（二）毛线  尼龙  纯棉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91480"/>
            <a:ext cx="7715304" cy="4737915"/>
          </a:xfrm>
        </p:spPr>
      </p:pic>
      <p:sp>
        <p:nvSpPr>
          <p:cNvPr id="5" name="矩形 4"/>
          <p:cNvSpPr/>
          <p:nvPr/>
        </p:nvSpPr>
        <p:spPr>
          <a:xfrm>
            <a:off x="4143372" y="5143512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（三）亚麻  衣服  工作服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34330"/>
            <a:ext cx="7786742" cy="472362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（四）工作服  制服  西服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34330"/>
            <a:ext cx="8001056" cy="493794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（五）牛仔服  牛仔裤  夹克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572428" cy="497207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（六）毛衣  毛裤  羽绒服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43856"/>
            <a:ext cx="7786742" cy="485697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>一、称谓（续）</a:t>
            </a:r>
            <a:endParaRPr lang="zh-CN" altLang="en-US" sz="5400" b="1" dirty="0">
              <a:solidFill>
                <a:srgbClr val="C0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pic>
        <p:nvPicPr>
          <p:cNvPr id="4" name="内容占位符 3" descr="1直系亲属家属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2000240"/>
            <a:ext cx="6732605" cy="4525963"/>
          </a:xfrm>
        </p:spPr>
      </p:pic>
      <p:sp>
        <p:nvSpPr>
          <p:cNvPr id="5" name="TextBox 4"/>
          <p:cNvSpPr txBox="1"/>
          <p:nvPr/>
        </p:nvSpPr>
        <p:spPr>
          <a:xfrm>
            <a:off x="1142976" y="1214422"/>
            <a:ext cx="6979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（一）直系   亲属   家属</a:t>
            </a:r>
            <a:endParaRPr lang="zh-CN" altLang="en-US" sz="4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（七）时装  背心  披肩</a:t>
            </a:r>
            <a:endParaRPr lang="zh-CN" altLang="en-US" dirty="0"/>
          </a:p>
        </p:txBody>
      </p:sp>
      <p:pic>
        <p:nvPicPr>
          <p:cNvPr id="4" name="内容占位符 3" descr="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58144"/>
            <a:ext cx="7858180" cy="477125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（八）坎肩  圆领衫  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恤</a:t>
            </a:r>
            <a:endParaRPr lang="zh-CN" altLang="en-US" dirty="0"/>
          </a:p>
        </p:txBody>
      </p:sp>
      <p:pic>
        <p:nvPicPr>
          <p:cNvPr id="4" name="内容占位符 3" descr="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43856"/>
            <a:ext cx="8143932" cy="47855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（九）便服  校服  衬衣</a:t>
            </a:r>
            <a:endParaRPr lang="zh-CN" altLang="en-US" dirty="0"/>
          </a:p>
        </p:txBody>
      </p:sp>
      <p:pic>
        <p:nvPicPr>
          <p:cNvPr id="4" name="内容占位符 3" descr="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48619"/>
            <a:ext cx="7715304" cy="485221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（十）翻领  胸罩  比基尼</a:t>
            </a:r>
            <a:endParaRPr lang="zh-CN" altLang="en-US" dirty="0"/>
          </a:p>
        </p:txBody>
      </p:sp>
      <p:pic>
        <p:nvPicPr>
          <p:cNvPr id="4" name="内容占位符 3" descr="0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15280"/>
            <a:ext cx="7572427" cy="488555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（十一）旗袍  连衣裙  裙子</a:t>
            </a:r>
            <a:endParaRPr lang="zh-CN" altLang="en-US" dirty="0"/>
          </a:p>
        </p:txBody>
      </p:sp>
      <p:pic>
        <p:nvPicPr>
          <p:cNvPr id="4" name="内容占位符 3" descr="0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34330"/>
            <a:ext cx="7572428" cy="472362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（十二）裤子  短裤  保暖裤</a:t>
            </a:r>
            <a:endParaRPr lang="zh-CN" altLang="en-US" dirty="0"/>
          </a:p>
        </p:txBody>
      </p:sp>
      <p:pic>
        <p:nvPicPr>
          <p:cNvPr id="4" name="内容占位符 3" descr="0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10519"/>
            <a:ext cx="7715304" cy="47474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（十三）纽扣  斗笠  帽子</a:t>
            </a:r>
            <a:endParaRPr lang="zh-CN" altLang="en-US" dirty="0"/>
          </a:p>
        </p:txBody>
      </p:sp>
      <p:pic>
        <p:nvPicPr>
          <p:cNvPr id="4" name="内容占位符 3" descr="0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62906"/>
            <a:ext cx="7572427" cy="469505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（十四）围嘴儿  围裙  围巾</a:t>
            </a:r>
            <a:endParaRPr lang="zh-CN" altLang="en-US" dirty="0"/>
          </a:p>
        </p:txBody>
      </p:sp>
      <p:pic>
        <p:nvPicPr>
          <p:cNvPr id="4" name="内容占位符 3" descr="0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62906"/>
            <a:ext cx="7929618" cy="483792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（十五）手套  领带  领结</a:t>
            </a:r>
            <a:endParaRPr lang="zh-CN" altLang="en-US" dirty="0"/>
          </a:p>
        </p:txBody>
      </p:sp>
      <p:pic>
        <p:nvPicPr>
          <p:cNvPr id="4" name="内容占位符 3" descr="0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43856"/>
            <a:ext cx="7929618" cy="47855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（十六）红领巾  腰带  皮带</a:t>
            </a:r>
            <a:endParaRPr lang="zh-CN" altLang="en-US" dirty="0"/>
          </a:p>
        </p:txBody>
      </p:sp>
      <p:pic>
        <p:nvPicPr>
          <p:cNvPr id="4" name="内容占位符 3" descr="0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58144"/>
            <a:ext cx="7786742" cy="491412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（二）情人  新郎  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2情人新郎新娘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34330"/>
            <a:ext cx="7429552" cy="479506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（十七）鞋  拖鞋  高跟鞋</a:t>
            </a:r>
            <a:endParaRPr lang="zh-CN" altLang="en-US" dirty="0"/>
          </a:p>
        </p:txBody>
      </p:sp>
      <p:pic>
        <p:nvPicPr>
          <p:cNvPr id="4" name="内容占位符 3" descr="0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00200"/>
            <a:ext cx="7786742" cy="490063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（十八）靴子  袜子  长筒袜</a:t>
            </a:r>
            <a:endParaRPr lang="zh-CN" altLang="en-US" dirty="0"/>
          </a:p>
        </p:txBody>
      </p:sp>
      <p:pic>
        <p:nvPicPr>
          <p:cNvPr id="4" name="内容占位符 3" descr="0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34330"/>
            <a:ext cx="7929618" cy="486650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（三）新娘  伴郎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00200"/>
            <a:ext cx="7786742" cy="504351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（四）伴娘  结婚  发妻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39094"/>
            <a:ext cx="7715304" cy="48617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（五）伴侣  丁克  寡妇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29569"/>
            <a:ext cx="7643865" cy="479982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（六）鳏夫  孤儿  乞丐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34330"/>
            <a:ext cx="7429551" cy="486650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（七）灾民  难民  华侨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48619"/>
            <a:ext cx="7715303" cy="478077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（八）归侨  侨眷  英雄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00200"/>
            <a:ext cx="7786741" cy="497207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319</Words>
  <PresentationFormat>全屏显示(4:3)</PresentationFormat>
  <Paragraphs>35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通  用  手  语</vt:lpstr>
      <vt:lpstr>一、称谓（续）</vt:lpstr>
      <vt:lpstr>（二）情人  新郎  </vt:lpstr>
      <vt:lpstr>（三）新娘  伴郎</vt:lpstr>
      <vt:lpstr>（四）伴娘  结婚  发妻</vt:lpstr>
      <vt:lpstr>（五）伴侣  丁克  寡妇</vt:lpstr>
      <vt:lpstr>（六）鳏夫  孤儿  乞丐</vt:lpstr>
      <vt:lpstr>（七）灾民  难民  华侨</vt:lpstr>
      <vt:lpstr>（八）归侨  侨眷  英雄</vt:lpstr>
      <vt:lpstr>（九）模范  标兵  功臣</vt:lpstr>
      <vt:lpstr>（十）先锋  榜样  明星</vt:lpstr>
      <vt:lpstr>（十一）东道主  姓名  别名</vt:lpstr>
      <vt:lpstr>（十二）笔名  姓  百家姓</vt:lpstr>
      <vt:lpstr>二、衣物  </vt:lpstr>
      <vt:lpstr>（二）毛线  尼龙  纯棉</vt:lpstr>
      <vt:lpstr>（三）亚麻  衣服  工作服</vt:lpstr>
      <vt:lpstr>（四）工作服  制服  西服</vt:lpstr>
      <vt:lpstr>（五）牛仔服  牛仔裤  夹克</vt:lpstr>
      <vt:lpstr>（六）毛衣  毛裤  羽绒服</vt:lpstr>
      <vt:lpstr>（七）时装  背心  披肩</vt:lpstr>
      <vt:lpstr>（八）坎肩  圆领衫  T恤</vt:lpstr>
      <vt:lpstr>（九）便服  校服  衬衣</vt:lpstr>
      <vt:lpstr>（十）翻领  胸罩  比基尼</vt:lpstr>
      <vt:lpstr>（十一）旗袍  连衣裙  裙子</vt:lpstr>
      <vt:lpstr>（十二）裤子  短裤  保暖裤</vt:lpstr>
      <vt:lpstr>（十三）纽扣  斗笠  帽子</vt:lpstr>
      <vt:lpstr>（十四）围嘴儿  围裙  围巾</vt:lpstr>
      <vt:lpstr>（十五）手套  领带  领结</vt:lpstr>
      <vt:lpstr>（十六）红领巾  腰带  皮带</vt:lpstr>
      <vt:lpstr>（十七）鞋  拖鞋  高跟鞋</vt:lpstr>
      <vt:lpstr>（十八）靴子  袜子  长筒袜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  用 手    语</dc:title>
  <dc:creator>dell</dc:creator>
  <cp:lastModifiedBy>微软中国</cp:lastModifiedBy>
  <cp:revision>15</cp:revision>
  <dcterms:created xsi:type="dcterms:W3CDTF">2018-03-13T14:10:52Z</dcterms:created>
  <dcterms:modified xsi:type="dcterms:W3CDTF">2018-03-14T02:24:30Z</dcterms:modified>
</cp:coreProperties>
</file>