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334" r:id="rId2"/>
    <p:sldId id="416" r:id="rId3"/>
    <p:sldId id="419" r:id="rId4"/>
    <p:sldId id="420" r:id="rId5"/>
    <p:sldId id="439" r:id="rId6"/>
    <p:sldId id="421" r:id="rId7"/>
    <p:sldId id="440" r:id="rId8"/>
    <p:sldId id="424" r:id="rId9"/>
    <p:sldId id="422" r:id="rId10"/>
    <p:sldId id="427" r:id="rId11"/>
    <p:sldId id="425" r:id="rId12"/>
    <p:sldId id="426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17" r:id="rId25"/>
    <p:sldId id="418" r:id="rId26"/>
  </p:sldIdLst>
  <p:sldSz cx="9906000" cy="6858000" type="A4"/>
  <p:notesSz cx="6854825" cy="9750425"/>
  <p:custDataLst>
    <p:tags r:id="rId2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AB"/>
    <a:srgbClr val="FFC000"/>
    <a:srgbClr val="2A82DA"/>
    <a:srgbClr val="009900"/>
    <a:srgbClr val="99CCFF"/>
    <a:srgbClr val="99FF33"/>
    <a:srgbClr val="66FF33"/>
    <a:srgbClr val="B9C54A"/>
    <a:srgbClr val="3366C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2764" autoAdjust="0"/>
  </p:normalViewPr>
  <p:slideViewPr>
    <p:cSldViewPr snapToGrid="0" showGuides="1">
      <p:cViewPr>
        <p:scale>
          <a:sx n="100" d="100"/>
          <a:sy n="100" d="100"/>
        </p:scale>
        <p:origin x="84" y="2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EC6B121-C0D5-4778-A9EE-DE2CC7C3AF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C359449-3331-4CFA-A1D9-B1BABE4C07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BEA382A-8099-4512-9523-89F008C8C9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2A9AF65-61B5-4FC6-966A-9361E4B8424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DEB005-AFEA-425B-B2D4-ACBF375704D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DAFD877F-1933-408A-B5D8-8D5865D5A6A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F035D1DD-B845-4C52-9D1B-B602D1279D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74273AC-6F4F-4EED-92DB-5E31742313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12C2FE72-EF67-4769-BDE2-738D1DDCA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A2C750-0FF8-491E-9707-9242F3B8242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1A25BEF-1AE0-463F-B76D-61849E7A04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D82212-5331-4033-84F6-3135AD4E5356}" type="slidenum">
              <a:rPr lang="de-DE" altLang="de-DE" sz="900" smtClean="0"/>
              <a:pPr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556353B-1EBB-4A51-AF0B-2E803DD6F0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534FC0F-37A0-4852-89D3-93A69EBB4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E7E740B-DF1C-4FFE-90EF-10D6F2B46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48DB3E-D0EA-4CED-9974-7C3DAA7B754F}" type="slidenum">
              <a:rPr lang="de-DE" altLang="de-DE" sz="900" smtClean="0"/>
              <a:pPr>
                <a:spcBef>
                  <a:spcPct val="0"/>
                </a:spcBef>
              </a:pPr>
              <a:t>10</a:t>
            </a:fld>
            <a:endParaRPr lang="de-DE" altLang="de-DE" sz="9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479A132-A67C-4F39-8CD8-388E6C538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1BF3566-FFB5-4C15-A132-FFAF9A462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4DE6198-FC42-44F8-8B71-69E0F45FF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6FA7DB-4EDA-474F-8170-E888C6C96383}" type="slidenum">
              <a:rPr lang="de-DE" altLang="de-DE" sz="900" smtClean="0"/>
              <a:pPr>
                <a:spcBef>
                  <a:spcPct val="0"/>
                </a:spcBef>
              </a:pPr>
              <a:t>11</a:t>
            </a:fld>
            <a:endParaRPr lang="de-DE" altLang="de-DE" sz="9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8F04456-5F57-41A9-B4F5-FD24FEFB1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2DCE2D5-6BB6-42B4-BC7B-1ED17FC11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B7A4436-1D59-4636-B1ED-1C7134440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0C201F-A92D-4BF6-A6EF-3A9551E9A6A6}" type="slidenum">
              <a:rPr lang="de-DE" altLang="de-DE" sz="900" smtClean="0"/>
              <a:pPr>
                <a:spcBef>
                  <a:spcPct val="0"/>
                </a:spcBef>
              </a:pPr>
              <a:t>12</a:t>
            </a:fld>
            <a:endParaRPr lang="de-DE" altLang="de-DE" sz="9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11637FD-29F0-492F-A385-27427D29F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3A4D09E-FCC5-471F-8EBB-BF217B830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07D44F-E44F-4AD5-BE59-1DA758FC6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5E456E-D742-4736-8B1C-C7561EA2D438}" type="slidenum">
              <a:rPr lang="de-DE" altLang="de-DE" sz="900" smtClean="0"/>
              <a:pPr>
                <a:spcBef>
                  <a:spcPct val="0"/>
                </a:spcBef>
              </a:pPr>
              <a:t>13</a:t>
            </a:fld>
            <a:endParaRPr lang="de-DE" altLang="de-DE" sz="9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B2F040D-6B0B-4034-8982-FA327A4F88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8810CBD-5D7E-437A-8867-BD75BE79D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4DFC454-0608-4B90-8663-59C7672D9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837D55-37ED-42C4-909E-F28BA4BB801E}" type="slidenum">
              <a:rPr lang="de-DE" altLang="de-DE" sz="900" smtClean="0"/>
              <a:pPr>
                <a:spcBef>
                  <a:spcPct val="0"/>
                </a:spcBef>
              </a:pPr>
              <a:t>14</a:t>
            </a:fld>
            <a:endParaRPr lang="de-DE" altLang="de-DE" sz="9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5A64FCD-DF7F-41DE-9F62-26429128C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87836F0-276C-4187-A7B7-893A38E05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FFA4662-3085-4AA8-BCE1-21E20192C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270B24-4247-4DBF-B593-88739A6C9A1B}" type="slidenum">
              <a:rPr lang="de-DE" altLang="de-DE" sz="900" smtClean="0"/>
              <a:pPr>
                <a:spcBef>
                  <a:spcPct val="0"/>
                </a:spcBef>
              </a:pPr>
              <a:t>15</a:t>
            </a:fld>
            <a:endParaRPr lang="de-DE" altLang="de-DE" sz="9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1A24CB5-381A-4B18-836F-13A251C1A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C74FE18-B738-4009-8955-84446A1B4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B5CE622-E8C7-4F22-9ADB-7461EDB08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BD9E1B-2C20-4EA3-86C5-5C3FB9E5C045}" type="slidenum">
              <a:rPr lang="de-DE" altLang="de-DE" sz="900" smtClean="0"/>
              <a:pPr>
                <a:spcBef>
                  <a:spcPct val="0"/>
                </a:spcBef>
              </a:pPr>
              <a:t>16</a:t>
            </a:fld>
            <a:endParaRPr lang="de-DE" altLang="de-DE" sz="9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AFCF500-0538-487E-95E2-9404DEAF4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C7117DD-93A1-488C-9446-466E480D8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D7287FE-C7B0-4B60-99A0-AB62F395A2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8F1B1F-AA57-400A-80F2-A8B91EF4633B}" type="slidenum">
              <a:rPr lang="de-DE" altLang="de-DE" sz="900" smtClean="0"/>
              <a:pPr>
                <a:spcBef>
                  <a:spcPct val="0"/>
                </a:spcBef>
              </a:pPr>
              <a:t>17</a:t>
            </a:fld>
            <a:endParaRPr lang="de-DE" altLang="de-DE" sz="9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387AF7F-B90B-4123-99DD-26D2F787D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78B2922-6FE7-4743-B41D-1043D7BA5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6B12AE1-34FA-4834-BDF5-584B8C7A2B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672F06-CE89-4FF0-B01B-9C491D014424}" type="slidenum">
              <a:rPr lang="de-DE" altLang="de-DE" sz="900" smtClean="0"/>
              <a:pPr>
                <a:spcBef>
                  <a:spcPct val="0"/>
                </a:spcBef>
              </a:pPr>
              <a:t>18</a:t>
            </a:fld>
            <a:endParaRPr lang="de-DE" altLang="de-DE" sz="9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D290063-470A-4D00-90B9-59476D7D6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E2B5967-40C2-4257-B4E8-CCF1F7243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4510D55-A243-4A13-A77D-D0F3ED10F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4288B5-B17D-4586-9A24-2E36F19154E4}" type="slidenum">
              <a:rPr lang="de-DE" altLang="de-DE" sz="900" smtClean="0"/>
              <a:pPr>
                <a:spcBef>
                  <a:spcPct val="0"/>
                </a:spcBef>
              </a:pPr>
              <a:t>19</a:t>
            </a:fld>
            <a:endParaRPr lang="de-DE" altLang="de-DE" sz="9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4F9F3CA-9745-4C11-A7ED-15DB528EF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53B6071-87CA-4DA8-9F34-6B981B23F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2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428ACC4A-B61E-499E-927E-C0671BCB07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B7843D-792C-4EB2-9965-C20E5DFA90C9}" type="slidenum">
              <a:rPr lang="de-DE" altLang="de-DE" sz="900" smtClean="0"/>
              <a:pPr>
                <a:spcBef>
                  <a:spcPct val="0"/>
                </a:spcBef>
              </a:pPr>
              <a:t>20</a:t>
            </a:fld>
            <a:endParaRPr lang="de-DE" altLang="de-DE" sz="9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13DB2B5-479B-4C9C-AB18-419AE6D77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593F527-12CC-4597-9084-78432069A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1A34B84-6DAD-4295-B55E-E0FC8B1C6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7FDCE3-3A90-4CC4-A406-F547CDE96852}" type="slidenum">
              <a:rPr lang="de-DE" altLang="de-DE" sz="900" smtClean="0"/>
              <a:pPr>
                <a:spcBef>
                  <a:spcPct val="0"/>
                </a:spcBef>
              </a:pPr>
              <a:t>21</a:t>
            </a:fld>
            <a:endParaRPr lang="de-DE" altLang="de-DE" sz="9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09EE905-A27C-4FF6-8FA8-0DBA11E5A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A0F1097-40E8-41DC-81DF-A1A37AC48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9852684-CC7D-46D1-9AE5-BB36BD83A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9EA9B8-4956-40B6-951E-446D4F0B6EA7}" type="slidenum">
              <a:rPr lang="de-DE" altLang="de-DE" sz="900" smtClean="0"/>
              <a:pPr>
                <a:spcBef>
                  <a:spcPct val="0"/>
                </a:spcBef>
              </a:pPr>
              <a:t>22</a:t>
            </a:fld>
            <a:endParaRPr lang="de-DE" altLang="de-DE" sz="9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2159D54-B958-42CD-A60D-063432D06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DB3ED35-4C32-4A79-90F3-C01FC109F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6C2FB48-DC13-4685-9E5E-E35773CB7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2EAE1E-96B8-4E69-BCB8-A42A48D5DF3C}" type="slidenum">
              <a:rPr lang="de-DE" altLang="de-DE" sz="900" smtClean="0"/>
              <a:pPr>
                <a:spcBef>
                  <a:spcPct val="0"/>
                </a:spcBef>
              </a:pPr>
              <a:t>23</a:t>
            </a:fld>
            <a:endParaRPr lang="de-DE" altLang="de-DE" sz="9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BB252CD-765C-4A42-BC7B-EDD537F0C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D167636-E26B-4843-8C08-4CCBAD2CB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3EAC73F-54E8-4567-9967-EA947B246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F60F5A-9C12-414D-BAB6-723C56C6EE77}" type="slidenum">
              <a:rPr lang="de-DE" altLang="de-DE" sz="900" smtClean="0"/>
              <a:pPr>
                <a:spcBef>
                  <a:spcPct val="0"/>
                </a:spcBef>
              </a:pPr>
              <a:t>24</a:t>
            </a:fld>
            <a:endParaRPr lang="de-DE" altLang="de-DE" sz="9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46E253D-E2AD-4C08-870B-9B094651E3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64A9072-8837-4980-B8FF-AF152347F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5A27222-450A-45D8-8345-F1D25E846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15A01-4CFD-4A35-A99F-9B1D1425A787}" type="slidenum">
              <a:rPr lang="de-DE" altLang="de-DE" sz="900" smtClean="0"/>
              <a:pPr>
                <a:spcBef>
                  <a:spcPct val="0"/>
                </a:spcBef>
              </a:pPr>
              <a:t>25</a:t>
            </a:fld>
            <a:endParaRPr lang="de-DE" altLang="de-DE" sz="9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160FDF6-9C71-471E-B3ED-D79C8F12C4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ABA9476-73D3-4AC8-9054-D23D4F165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413411D-8B52-43E2-B5D1-65C14D23E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1925E4-B721-47F4-9ECC-81314A26878A}" type="slidenum">
              <a:rPr lang="de-DE" altLang="de-DE" sz="900" smtClean="0"/>
              <a:pPr>
                <a:spcBef>
                  <a:spcPct val="0"/>
                </a:spcBef>
              </a:pPr>
              <a:t>3</a:t>
            </a:fld>
            <a:endParaRPr lang="de-DE" altLang="de-DE" sz="9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7D7C020-58ED-4203-B286-F2C442998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4E29C62-623B-4BA7-BFB1-A33C08F1F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DC3A036-0D76-435D-8B68-38CA1F7DC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46CB7C-F553-47A4-96C4-A51A542CEDAA}" type="slidenum">
              <a:rPr lang="de-DE" altLang="de-DE" sz="900" smtClean="0"/>
              <a:pPr>
                <a:spcBef>
                  <a:spcPct val="0"/>
                </a:spcBef>
              </a:pPr>
              <a:t>4</a:t>
            </a:fld>
            <a:endParaRPr lang="de-DE" altLang="de-DE" sz="9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DDC0910-245B-4022-8294-F9552F376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3652A76-7F20-4182-87E7-42E4FD7AC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DC3A036-0D76-435D-8B68-38CA1F7DC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46CB7C-F553-47A4-96C4-A51A542CEDAA}" type="slidenum">
              <a:rPr lang="de-DE" altLang="de-DE" sz="900" smtClean="0"/>
              <a:pPr>
                <a:spcBef>
                  <a:spcPct val="0"/>
                </a:spcBef>
              </a:pPr>
              <a:t>5</a:t>
            </a:fld>
            <a:endParaRPr lang="de-DE" altLang="de-DE" sz="9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DDC0910-245B-4022-8294-F9552F376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3652A76-7F20-4182-87E7-42E4FD7AC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5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CFB8E01-06BE-40A6-A201-2DB8C2CA5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7F153B-6E9F-4F78-9D8D-BB9D5350A513}" type="slidenum">
              <a:rPr lang="de-DE" altLang="de-DE" sz="900" smtClean="0"/>
              <a:pPr>
                <a:spcBef>
                  <a:spcPct val="0"/>
                </a:spcBef>
              </a:pPr>
              <a:t>6</a:t>
            </a:fld>
            <a:endParaRPr lang="de-DE" altLang="de-DE" sz="9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6529C3C-2802-4CD2-AB86-E0020346A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0990B53-6A25-4562-B1AA-87B44E6C2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CFB8E01-06BE-40A6-A201-2DB8C2CA5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7F153B-6E9F-4F78-9D8D-BB9D5350A513}" type="slidenum">
              <a:rPr lang="de-DE" altLang="de-DE" sz="900" smtClean="0"/>
              <a:pPr>
                <a:spcBef>
                  <a:spcPct val="0"/>
                </a:spcBef>
              </a:pPr>
              <a:t>7</a:t>
            </a:fld>
            <a:endParaRPr lang="de-DE" altLang="de-DE" sz="9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6529C3C-2802-4CD2-AB86-E0020346A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0990B53-6A25-4562-B1AA-87B44E6C2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3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06643C0-965C-4F4A-B630-9C54517E7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CCFC3A-5758-4CE8-BF42-BA490D81BA7F}" type="slidenum">
              <a:rPr lang="de-DE" altLang="de-DE" sz="900" smtClean="0"/>
              <a:pPr>
                <a:spcBef>
                  <a:spcPct val="0"/>
                </a:spcBef>
              </a:pPr>
              <a:t>8</a:t>
            </a:fld>
            <a:endParaRPr lang="de-DE" altLang="de-DE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9D12874-56DB-4956-8230-4CE4DAF1C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4A75FF5-E2C6-48E8-9B2D-02D17433F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3D7D156-C1BC-453E-A5E0-4C1BB706AF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C0DF6D-1144-4C5E-BBE0-4F8661268136}" type="slidenum">
              <a:rPr lang="de-DE" altLang="de-DE" sz="900" smtClean="0"/>
              <a:pPr>
                <a:spcBef>
                  <a:spcPct val="0"/>
                </a:spcBef>
              </a:pPr>
              <a:t>9</a:t>
            </a:fld>
            <a:endParaRPr lang="de-DE" altLang="de-DE" sz="9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83FD29E-5268-40D3-AF30-3A0043B7F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1873126-531C-4E35-A6FC-F1C2EE7BB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5AB57EB-E55D-4216-8D9E-BC7FBD0DC14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Grafik 11">
            <a:extLst>
              <a:ext uri="{FF2B5EF4-FFF2-40B4-BE49-F238E27FC236}">
                <a16:creationId xmlns:a16="http://schemas.microsoft.com/office/drawing/2014/main" id="{146A18F7-D132-4DBB-9AD0-B5B7933444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4150"/>
            <a:ext cx="22304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619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07EA27D-B2C1-44D3-9451-104427772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VPJ  |  Gewerk5  |  WS 2017/SS 2018  |  Vorname  Nachname</a:t>
            </a:r>
            <a:endParaRPr lang="de-DE">
              <a:cs typeface="Arial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5DBE8BE-2823-4323-9733-9C90086FB2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EDC10-2FBB-4868-9C08-BAAF3A933384}" type="slidenum">
              <a:rPr lang="de-DE" altLang="de-DE"/>
              <a:pPr>
                <a:defRPr/>
              </a:pPr>
              <a:t>‹Nr.›</a:t>
            </a:fld>
            <a:r>
              <a:rPr lang="de-DE" altLang="de-DE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8015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8C02446-84D9-4F59-B1DB-3930D146F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C86F4D2F-4566-4A91-A90D-EC633B797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77898" name="Rectangle 10">
            <a:extLst>
              <a:ext uri="{FF2B5EF4-FFF2-40B4-BE49-F238E27FC236}">
                <a16:creationId xmlns:a16="http://schemas.microsoft.com/office/drawing/2014/main" id="{2A26F89F-21F3-46BB-9B9C-70716A27E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VPJ  |  Gewerk5  |  WS 2017/SS 2018  |  Vorname  Nachname</a:t>
            </a:r>
            <a:endParaRPr lang="de-DE">
              <a:cs typeface="Arial" charset="0"/>
            </a:endParaRPr>
          </a:p>
        </p:txBody>
      </p:sp>
      <p:sp>
        <p:nvSpPr>
          <p:cNvPr id="677899" name="Rectangle 11">
            <a:extLst>
              <a:ext uri="{FF2B5EF4-FFF2-40B4-BE49-F238E27FC236}">
                <a16:creationId xmlns:a16="http://schemas.microsoft.com/office/drawing/2014/main" id="{C641DE3E-0A0E-477F-993F-9F045699A3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724D19-614F-4A46-A680-423BB5925F24}" type="slidenum">
              <a:rPr lang="de-DE" altLang="de-DE"/>
              <a:pPr>
                <a:defRPr/>
              </a:pPr>
              <a:t>‹Nr.›</a:t>
            </a:fld>
            <a:r>
              <a:rPr lang="de-DE" altLang="de-DE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1BACE762-806D-4CC5-826E-9FFA687E50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8C8F133A-4AC4-43A2-902F-CA625D60CA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Grafik 11">
            <a:extLst>
              <a:ext uri="{FF2B5EF4-FFF2-40B4-BE49-F238E27FC236}">
                <a16:creationId xmlns:a16="http://schemas.microsoft.com/office/drawing/2014/main" id="{AF73CA1B-A980-4502-82ED-FEE7B879C9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4150"/>
            <a:ext cx="22304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3.PNG"/><Relationship Id="rId7" Type="http://schemas.openxmlformats.org/officeDocument/2006/relationships/slide" Target="slide1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slide" Target="slide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6.png"/><Relationship Id="rId7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slide" Target="slide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3.xml"/><Relationship Id="rId7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6.xml"/><Relationship Id="rId9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4.xml"/><Relationship Id="rId4" Type="http://schemas.openxmlformats.org/officeDocument/2006/relationships/image" Target="../media/image6.PNG"/><Relationship Id="rId9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7.PNG"/><Relationship Id="rId7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slide" Target="slide17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9.PNG"/><Relationship Id="rId7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0.PNG"/><Relationship Id="rId7" Type="http://schemas.openxmlformats.org/officeDocument/2006/relationships/slide" Target="slide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1.PNG"/><Relationship Id="rId7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6">
            <a:extLst>
              <a:ext uri="{FF2B5EF4-FFF2-40B4-BE49-F238E27FC236}">
                <a16:creationId xmlns:a16="http://schemas.microsoft.com/office/drawing/2014/main" id="{4BB5E318-AF64-4C2A-92A6-2882A181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4"/>
          <a:stretch>
            <a:fillRect/>
          </a:stretch>
        </p:blipFill>
        <p:spPr bwMode="auto">
          <a:xfrm>
            <a:off x="0" y="1016000"/>
            <a:ext cx="32893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8">
            <a:extLst>
              <a:ext uri="{FF2B5EF4-FFF2-40B4-BE49-F238E27FC236}">
                <a16:creationId xmlns:a16="http://schemas.microsoft.com/office/drawing/2014/main" id="{E43D4879-E654-4F3E-97F5-03FFF49555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/>
              <a:t>Master Automatisierung: Seminar Autonome Systeme</a:t>
            </a:r>
            <a:br>
              <a:rPr lang="de-DE" altLang="de-DE"/>
            </a:br>
            <a:r>
              <a:rPr lang="de-DE" altLang="de-DE"/>
              <a:t>THEMA</a:t>
            </a:r>
            <a:endParaRPr lang="de-DE" altLang="de-DE" b="0"/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12FF5503-FB03-42DC-84BF-08F8238743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altLang="de-DE" b="1"/>
              <a:t>Ggf. Unterthema</a:t>
            </a:r>
            <a:br>
              <a:rPr lang="de-DE" altLang="de-DE" b="1"/>
            </a:br>
            <a:r>
              <a:rPr lang="de-DE" altLang="de-DE"/>
              <a:t>HAW Hamburg, WiSe 2017/18, Vorname Nachname</a:t>
            </a:r>
          </a:p>
        </p:txBody>
      </p:sp>
      <p:sp>
        <p:nvSpPr>
          <p:cNvPr id="5125" name="Line 4">
            <a:extLst>
              <a:ext uri="{FF2B5EF4-FFF2-40B4-BE49-F238E27FC236}">
                <a16:creationId xmlns:a16="http://schemas.microsoft.com/office/drawing/2014/main" id="{BF02382A-54AC-40B9-88BD-DEF567118D7E}"/>
              </a:ext>
            </a:extLst>
          </p:cNvPr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6" name="Line 7">
            <a:extLst>
              <a:ext uri="{FF2B5EF4-FFF2-40B4-BE49-F238E27FC236}">
                <a16:creationId xmlns:a16="http://schemas.microsoft.com/office/drawing/2014/main" id="{72414454-1ACA-4414-84CB-3F84147AA644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5127" name="Picture 20">
            <a:extLst>
              <a:ext uri="{FF2B5EF4-FFF2-40B4-BE49-F238E27FC236}">
                <a16:creationId xmlns:a16="http://schemas.microsoft.com/office/drawing/2014/main" id="{FAC60B85-56C2-40D7-9D1E-650C424D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2"/>
          <a:stretch>
            <a:fillRect/>
          </a:stretch>
        </p:blipFill>
        <p:spPr bwMode="auto">
          <a:xfrm>
            <a:off x="3321050" y="1006475"/>
            <a:ext cx="6584950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2D88447-1B48-431C-A8F3-051E8031A6CA}"/>
              </a:ext>
            </a:extLst>
          </p:cNvPr>
          <p:cNvSpPr/>
          <p:nvPr/>
        </p:nvSpPr>
        <p:spPr>
          <a:xfrm>
            <a:off x="463550" y="2093913"/>
            <a:ext cx="2451100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1 zum THEMA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CC556BD-21DD-4702-A38A-52997F700C34}"/>
              </a:ext>
            </a:extLst>
          </p:cNvPr>
          <p:cNvSpPr/>
          <p:nvPr/>
        </p:nvSpPr>
        <p:spPr>
          <a:xfrm>
            <a:off x="4068763" y="2093913"/>
            <a:ext cx="2449512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2 zum THEMA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EB974F5-755F-45F5-BCF6-41B74D72E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Aruco Dictionary – 13 Marker</a:t>
            </a:r>
          </a:p>
        </p:txBody>
      </p:sp>
      <p:sp>
        <p:nvSpPr>
          <p:cNvPr id="19459" name="Foliennummernplatzhalter 4">
            <a:extLst>
              <a:ext uri="{FF2B5EF4-FFF2-40B4-BE49-F238E27FC236}">
                <a16:creationId xmlns:a16="http://schemas.microsoft.com/office/drawing/2014/main" id="{151EF636-F61D-4B58-81F7-176260703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63F0D41-42DA-41E2-926C-08210E089D55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10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460" name="Rectangle 10">
            <a:extLst>
              <a:ext uri="{FF2B5EF4-FFF2-40B4-BE49-F238E27FC236}">
                <a16:creationId xmlns:a16="http://schemas.microsoft.com/office/drawing/2014/main" id="{A6B4A3FE-B7F1-4110-92DE-F83054E0BE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9461" name="Grafik 2">
            <a:extLst>
              <a:ext uri="{FF2B5EF4-FFF2-40B4-BE49-F238E27FC236}">
                <a16:creationId xmlns:a16="http://schemas.microsoft.com/office/drawing/2014/main" id="{78E6FC78-66EC-4057-8412-CA9EEA03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120" y="0"/>
            <a:ext cx="99522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52411773-B130-46BE-AF62-8C234E5EA5F3}"/>
              </a:ext>
            </a:extLst>
          </p:cNvPr>
          <p:cNvSpPr/>
          <p:nvPr/>
        </p:nvSpPr>
        <p:spPr>
          <a:xfrm>
            <a:off x="5756275" y="6184900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60701F1A-5677-441C-BC92-936FC4B105F1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4" action="ppaction://hlinksldjump"/>
            <a:extLst>
              <a:ext uri="{FF2B5EF4-FFF2-40B4-BE49-F238E27FC236}">
                <a16:creationId xmlns:a16="http://schemas.microsoft.com/office/drawing/2014/main" id="{0B66C834-048C-4536-82EE-CCD4E125B2EC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6" action="ppaction://hlinksldjump"/>
            <a:extLst>
              <a:ext uri="{FF2B5EF4-FFF2-40B4-BE49-F238E27FC236}">
                <a16:creationId xmlns:a16="http://schemas.microsoft.com/office/drawing/2014/main" id="{6BD2D081-875A-46F9-B841-D9096A6EAD38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B6FFD1D9-49C0-49E5-AC3A-D46E07D30AAE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9519973-AAB8-405B-A5B2-5BF7BB315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Aruco Dictionary – Marker 9</a:t>
            </a:r>
          </a:p>
        </p:txBody>
      </p:sp>
      <p:sp>
        <p:nvSpPr>
          <p:cNvPr id="21507" name="Foliennummernplatzhalter 4">
            <a:extLst>
              <a:ext uri="{FF2B5EF4-FFF2-40B4-BE49-F238E27FC236}">
                <a16:creationId xmlns:a16="http://schemas.microsoft.com/office/drawing/2014/main" id="{95B29909-569B-457F-BEC8-ABACC03D7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3D9FD4A-DAF9-4B40-BD1D-96EAE19FAC6C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11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1508" name="Rectangle 10">
            <a:extLst>
              <a:ext uri="{FF2B5EF4-FFF2-40B4-BE49-F238E27FC236}">
                <a16:creationId xmlns:a16="http://schemas.microsoft.com/office/drawing/2014/main" id="{D982E879-3EF0-44FD-867B-E67BD6021E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21509" name="Grafik 3">
            <a:extLst>
              <a:ext uri="{FF2B5EF4-FFF2-40B4-BE49-F238E27FC236}">
                <a16:creationId xmlns:a16="http://schemas.microsoft.com/office/drawing/2014/main" id="{2CF62358-9732-47A7-AF72-F02DA53E8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120" y="0"/>
            <a:ext cx="99522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95707D53-32E8-4850-AF04-E066DE73A450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4355D4AE-BC00-4AE2-AD13-097A7707B778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6" action="ppaction://hlinksldjump"/>
            <a:extLst>
              <a:ext uri="{FF2B5EF4-FFF2-40B4-BE49-F238E27FC236}">
                <a16:creationId xmlns:a16="http://schemas.microsoft.com/office/drawing/2014/main" id="{89AE4F2B-3393-4212-9744-114F114DACE6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0BBDAE7D-C298-4AD9-8DC3-349B3F934ABA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>
            <a:hlinkClick r:id="rId8" action="ppaction://hlinksldjump"/>
            <a:extLst>
              <a:ext uri="{FF2B5EF4-FFF2-40B4-BE49-F238E27FC236}">
                <a16:creationId xmlns:a16="http://schemas.microsoft.com/office/drawing/2014/main" id="{620B153F-5A5B-40F6-B1DF-A67A911FD2B0}"/>
              </a:ext>
            </a:extLst>
          </p:cNvPr>
          <p:cNvSpPr/>
          <p:nvPr/>
        </p:nvSpPr>
        <p:spPr>
          <a:xfrm>
            <a:off x="6791325" y="885825"/>
            <a:ext cx="2854325" cy="268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>
            <a:hlinkClick r:id="rId9" action="ppaction://hlinksldjump"/>
            <a:extLst>
              <a:ext uri="{FF2B5EF4-FFF2-40B4-BE49-F238E27FC236}">
                <a16:creationId xmlns:a16="http://schemas.microsoft.com/office/drawing/2014/main" id="{6442248C-C93F-409F-A0B9-CF535A22D0AD}"/>
              </a:ext>
            </a:extLst>
          </p:cNvPr>
          <p:cNvSpPr/>
          <p:nvPr/>
        </p:nvSpPr>
        <p:spPr>
          <a:xfrm>
            <a:off x="4978400" y="6191250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0B354EF-2613-4B63-9F75-524A101C6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Aruco Dictionary – Marker 9 – Geändert</a:t>
            </a:r>
          </a:p>
        </p:txBody>
      </p:sp>
      <p:sp>
        <p:nvSpPr>
          <p:cNvPr id="23555" name="Foliennummernplatzhalter 4">
            <a:extLst>
              <a:ext uri="{FF2B5EF4-FFF2-40B4-BE49-F238E27FC236}">
                <a16:creationId xmlns:a16="http://schemas.microsoft.com/office/drawing/2014/main" id="{0C23488B-49A1-4536-B189-EAD3E82EC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9CB6699-1836-4110-8CD7-741AAC0F1D37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12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556" name="Rectangle 10">
            <a:extLst>
              <a:ext uri="{FF2B5EF4-FFF2-40B4-BE49-F238E27FC236}">
                <a16:creationId xmlns:a16="http://schemas.microsoft.com/office/drawing/2014/main" id="{6B9FC5DB-C409-421C-9BF7-736E0F7B84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23557" name="Grafik 1">
            <a:extLst>
              <a:ext uri="{FF2B5EF4-FFF2-40B4-BE49-F238E27FC236}">
                <a16:creationId xmlns:a16="http://schemas.microsoft.com/office/drawing/2014/main" id="{207E3D2E-D8A3-4138-9469-4B96834E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120" y="0"/>
            <a:ext cx="99522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3E8DD39F-CBB7-4B01-B933-4306DA89DE16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5DB71957-0056-451D-B6CC-86B0576C44CD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764CB84F-EAE9-405B-BA99-E23E2890E42B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ED62CBC1-8B4D-4BA7-9861-1ED77C614714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Explosion: 8 Zacken 2">
            <a:extLst>
              <a:ext uri="{FF2B5EF4-FFF2-40B4-BE49-F238E27FC236}">
                <a16:creationId xmlns:a16="http://schemas.microsoft.com/office/drawing/2014/main" id="{8C2FF57B-B1EF-4A3D-9918-CFC267904BF7}"/>
              </a:ext>
            </a:extLst>
          </p:cNvPr>
          <p:cNvSpPr/>
          <p:nvPr/>
        </p:nvSpPr>
        <p:spPr>
          <a:xfrm>
            <a:off x="244475" y="333374"/>
            <a:ext cx="6350000" cy="6191251"/>
          </a:xfrm>
          <a:prstGeom prst="irregularSeal1">
            <a:avLst/>
          </a:prstGeom>
          <a:blipFill dpi="0" rotWithShape="1">
            <a:blip r:embed="rId8"/>
            <a:srcRect/>
            <a:tile tx="-279400" ty="-336550" sx="95000" sy="95000" flip="none" algn="tl"/>
          </a:blipFill>
          <a:ln>
            <a:solidFill>
              <a:srgbClr val="FFC000"/>
            </a:solidFill>
          </a:ln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B65B971A-CAA2-4115-8D4D-26C1FEC278FF}"/>
              </a:ext>
            </a:extLst>
          </p:cNvPr>
          <p:cNvSpPr/>
          <p:nvPr/>
        </p:nvSpPr>
        <p:spPr>
          <a:xfrm>
            <a:off x="3848099" y="3429000"/>
            <a:ext cx="2505075" cy="1573609"/>
          </a:xfrm>
          <a:prstGeom prst="wedgeRoundRectCallout">
            <a:avLst>
              <a:gd name="adj1" fmla="val 70134"/>
              <a:gd name="adj2" fmla="val -4059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Praktisch: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Roboter können während der Laufzeit hinzugefügt und geändert werden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065A4DE-62E5-4947-8DEE-9DF5D48B6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Calibration</a:t>
            </a:r>
          </a:p>
        </p:txBody>
      </p:sp>
      <p:sp>
        <p:nvSpPr>
          <p:cNvPr id="25603" name="Foliennummernplatzhalter 4">
            <a:extLst>
              <a:ext uri="{FF2B5EF4-FFF2-40B4-BE49-F238E27FC236}">
                <a16:creationId xmlns:a16="http://schemas.microsoft.com/office/drawing/2014/main" id="{A8773AD4-CD92-4CA1-8CDD-41B83251E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C1413B0-9FFE-4EC0-AEE3-114B6E515DBD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13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5604" name="Rectangle 10">
            <a:extLst>
              <a:ext uri="{FF2B5EF4-FFF2-40B4-BE49-F238E27FC236}">
                <a16:creationId xmlns:a16="http://schemas.microsoft.com/office/drawing/2014/main" id="{EFF24262-0F8E-4856-A1B6-218425D027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25605" name="Grafik 2">
            <a:extLst>
              <a:ext uri="{FF2B5EF4-FFF2-40B4-BE49-F238E27FC236}">
                <a16:creationId xmlns:a16="http://schemas.microsoft.com/office/drawing/2014/main" id="{C1E4A79E-6B57-447C-B227-4CA33D440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3745A577-3C26-46D3-8FA8-33F32913880F}"/>
              </a:ext>
            </a:extLst>
          </p:cNvPr>
          <p:cNvSpPr/>
          <p:nvPr/>
        </p:nvSpPr>
        <p:spPr>
          <a:xfrm>
            <a:off x="233363" y="5991225"/>
            <a:ext cx="719137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14EA63B0-5122-42FE-8E06-BA1C2ACEBB65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19CF06AE-D9A9-45A7-9E50-0B5EDD73D508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CA3BF15F-5466-4269-90BF-65CEDE457A53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8" action="ppaction://hlinksldjump"/>
            <a:extLst>
              <a:ext uri="{FF2B5EF4-FFF2-40B4-BE49-F238E27FC236}">
                <a16:creationId xmlns:a16="http://schemas.microsoft.com/office/drawing/2014/main" id="{815E657C-93C4-4C42-A6E7-E1588E547A3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9C195A3-8602-48EB-9000-DB33F6239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Calibration – Camera Started</a:t>
            </a:r>
          </a:p>
        </p:txBody>
      </p:sp>
      <p:sp>
        <p:nvSpPr>
          <p:cNvPr id="27651" name="Foliennummernplatzhalter 4">
            <a:extLst>
              <a:ext uri="{FF2B5EF4-FFF2-40B4-BE49-F238E27FC236}">
                <a16:creationId xmlns:a16="http://schemas.microsoft.com/office/drawing/2014/main" id="{E1729A55-EDBB-44C1-96DB-7BBDE94805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5C08CF4-4907-4FC2-936E-F2568A1C23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14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7652" name="Rectangle 10">
            <a:extLst>
              <a:ext uri="{FF2B5EF4-FFF2-40B4-BE49-F238E27FC236}">
                <a16:creationId xmlns:a16="http://schemas.microsoft.com/office/drawing/2014/main" id="{3460D649-8E16-4C75-80C6-811B4FBF21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27653" name="Grafik 2">
            <a:extLst>
              <a:ext uri="{FF2B5EF4-FFF2-40B4-BE49-F238E27FC236}">
                <a16:creationId xmlns:a16="http://schemas.microsoft.com/office/drawing/2014/main" id="{86363B46-A056-4C53-BE5C-667C1407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5FFA0AEA-4101-4F14-844F-A40D5EABF823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162EB588-754C-4E1D-918B-40FDF88F72D3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4" action="ppaction://hlinksldjump"/>
            <a:extLst>
              <a:ext uri="{FF2B5EF4-FFF2-40B4-BE49-F238E27FC236}">
                <a16:creationId xmlns:a16="http://schemas.microsoft.com/office/drawing/2014/main" id="{0ADCBBAB-281F-4B5B-87F8-C789892D8A08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0F433266-8B39-4B7F-B5D1-2E824481D132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8E8D594-4702-42DA-9D02-E96DAF873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Calibration – Take Snapshot</a:t>
            </a:r>
          </a:p>
        </p:txBody>
      </p:sp>
      <p:sp>
        <p:nvSpPr>
          <p:cNvPr id="29699" name="Foliennummernplatzhalter 4">
            <a:extLst>
              <a:ext uri="{FF2B5EF4-FFF2-40B4-BE49-F238E27FC236}">
                <a16:creationId xmlns:a16="http://schemas.microsoft.com/office/drawing/2014/main" id="{F2FE7434-6543-4BDC-9E38-CDC6FC10B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8268851-3ACA-40CE-BC49-4E6BB707DA50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15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9700" name="Rectangle 10">
            <a:extLst>
              <a:ext uri="{FF2B5EF4-FFF2-40B4-BE49-F238E27FC236}">
                <a16:creationId xmlns:a16="http://schemas.microsoft.com/office/drawing/2014/main" id="{D224BEEE-13FE-42BC-91DA-8A08E09C7E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29701" name="Grafik 2">
            <a:extLst>
              <a:ext uri="{FF2B5EF4-FFF2-40B4-BE49-F238E27FC236}">
                <a16:creationId xmlns:a16="http://schemas.microsoft.com/office/drawing/2014/main" id="{6F78CEAA-3A9D-49D9-87B5-397EFA50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C73CD588-C292-4247-89C9-17EE7280CC53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51E2B97D-9C04-41B8-97C9-853A76E4CCA6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4" action="ppaction://hlinksldjump"/>
            <a:extLst>
              <a:ext uri="{FF2B5EF4-FFF2-40B4-BE49-F238E27FC236}">
                <a16:creationId xmlns:a16="http://schemas.microsoft.com/office/drawing/2014/main" id="{E21C4392-E65E-4BD1-B8EE-3A37ADB74516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A26FB25F-72A2-46EF-A142-928A4FCAE2BC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51863D8-F9CF-456C-9C4C-6C8105944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Calibration – Take Snapshot Mehrere</a:t>
            </a:r>
          </a:p>
        </p:txBody>
      </p:sp>
      <p:sp>
        <p:nvSpPr>
          <p:cNvPr id="31747" name="Foliennummernplatzhalter 4">
            <a:extLst>
              <a:ext uri="{FF2B5EF4-FFF2-40B4-BE49-F238E27FC236}">
                <a16:creationId xmlns:a16="http://schemas.microsoft.com/office/drawing/2014/main" id="{286431B0-7FCB-4600-AA46-7E35F811D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BB5D033-B290-4383-8193-45CFF893F214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16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748" name="Rectangle 10">
            <a:extLst>
              <a:ext uri="{FF2B5EF4-FFF2-40B4-BE49-F238E27FC236}">
                <a16:creationId xmlns:a16="http://schemas.microsoft.com/office/drawing/2014/main" id="{426283A9-B8C4-419D-AE72-8D60F9354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31749" name="Grafik 2">
            <a:extLst>
              <a:ext uri="{FF2B5EF4-FFF2-40B4-BE49-F238E27FC236}">
                <a16:creationId xmlns:a16="http://schemas.microsoft.com/office/drawing/2014/main" id="{FE1A56C8-603D-430B-B7CB-5E2019744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E4CB0EA3-EDA9-40C6-96AE-56E180204F63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A7A4C2D3-6D56-4092-A153-B126557078CB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4" action="ppaction://hlinksldjump"/>
            <a:extLst>
              <a:ext uri="{FF2B5EF4-FFF2-40B4-BE49-F238E27FC236}">
                <a16:creationId xmlns:a16="http://schemas.microsoft.com/office/drawing/2014/main" id="{56B64AE8-95E7-49EB-803A-47468306C9A7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F02FD61B-0B00-453C-BA32-D5F93CB71FF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3A5BEC7-5477-4F8A-AF0C-B08925733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</a:t>
            </a:r>
          </a:p>
        </p:txBody>
      </p:sp>
      <p:sp>
        <p:nvSpPr>
          <p:cNvPr id="33795" name="Foliennummernplatzhalter 4">
            <a:extLst>
              <a:ext uri="{FF2B5EF4-FFF2-40B4-BE49-F238E27FC236}">
                <a16:creationId xmlns:a16="http://schemas.microsoft.com/office/drawing/2014/main" id="{24F40655-8B9D-44EB-94FB-2735615F4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18010D5-8553-44C5-AD68-FD2E337E91D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17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3796" name="Rectangle 10">
            <a:extLst>
              <a:ext uri="{FF2B5EF4-FFF2-40B4-BE49-F238E27FC236}">
                <a16:creationId xmlns:a16="http://schemas.microsoft.com/office/drawing/2014/main" id="{AD921269-559F-423A-84ED-88E4BAE742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3798" name="Grafik 1">
            <a:extLst>
              <a:ext uri="{FF2B5EF4-FFF2-40B4-BE49-F238E27FC236}">
                <a16:creationId xmlns:a16="http://schemas.microsoft.com/office/drawing/2014/main" id="{826AB93C-BED8-4321-A2AF-198866E69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B775C015-5922-4D16-9B11-984447A8BB65}"/>
              </a:ext>
            </a:extLst>
          </p:cNvPr>
          <p:cNvSpPr/>
          <p:nvPr/>
        </p:nvSpPr>
        <p:spPr>
          <a:xfrm>
            <a:off x="9529763" y="6286500"/>
            <a:ext cx="150812" cy="14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F7AC8A3F-0ED5-480D-86AB-C99DBC9BB891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F3B7358E-2B84-4E45-94F7-8085A756DC10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3" action="ppaction://hlinksldjump"/>
            <a:extLst>
              <a:ext uri="{FF2B5EF4-FFF2-40B4-BE49-F238E27FC236}">
                <a16:creationId xmlns:a16="http://schemas.microsoft.com/office/drawing/2014/main" id="{64A17D93-8440-4285-8E86-D507087B9B90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>
            <a:hlinkClick r:id="rId8" action="ppaction://hlinksldjump"/>
            <a:extLst>
              <a:ext uri="{FF2B5EF4-FFF2-40B4-BE49-F238E27FC236}">
                <a16:creationId xmlns:a16="http://schemas.microsoft.com/office/drawing/2014/main" id="{55C317AB-212A-4A22-A647-BA8C943F45B7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86D3B15-99F6-44EF-B430-D9EFE9530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 – Scroll 1</a:t>
            </a:r>
          </a:p>
        </p:txBody>
      </p:sp>
      <p:sp>
        <p:nvSpPr>
          <p:cNvPr id="35843" name="Foliennummernplatzhalter 4">
            <a:extLst>
              <a:ext uri="{FF2B5EF4-FFF2-40B4-BE49-F238E27FC236}">
                <a16:creationId xmlns:a16="http://schemas.microsoft.com/office/drawing/2014/main" id="{CEFA3164-ABE8-4F48-9211-9356289C60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37DA50B-F01A-4EA0-8F49-6BB55D7A3BAE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18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5844" name="Rectangle 10">
            <a:extLst>
              <a:ext uri="{FF2B5EF4-FFF2-40B4-BE49-F238E27FC236}">
                <a16:creationId xmlns:a16="http://schemas.microsoft.com/office/drawing/2014/main" id="{5351BDCD-63CD-4B66-98AB-14F315ABF3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5846" name="Grafik 2">
            <a:extLst>
              <a:ext uri="{FF2B5EF4-FFF2-40B4-BE49-F238E27FC236}">
                <a16:creationId xmlns:a16="http://schemas.microsoft.com/office/drawing/2014/main" id="{29444FA0-76F8-4FB0-A46D-C1F3F049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2EA9AC3B-D666-4D71-9AFE-EF9AAA874B6D}"/>
              </a:ext>
            </a:extLst>
          </p:cNvPr>
          <p:cNvSpPr/>
          <p:nvPr/>
        </p:nvSpPr>
        <p:spPr>
          <a:xfrm>
            <a:off x="9529763" y="6286500"/>
            <a:ext cx="150812" cy="14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FA3940F1-6D79-4347-93F3-28C442D5571A}"/>
              </a:ext>
            </a:extLst>
          </p:cNvPr>
          <p:cNvSpPr/>
          <p:nvPr/>
        </p:nvSpPr>
        <p:spPr>
          <a:xfrm>
            <a:off x="9529763" y="963613"/>
            <a:ext cx="150812" cy="158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61ABB4FC-7656-450F-9C50-09CEFF3ADB55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8" action="ppaction://hlinksldjump"/>
            <a:extLst>
              <a:ext uri="{FF2B5EF4-FFF2-40B4-BE49-F238E27FC236}">
                <a16:creationId xmlns:a16="http://schemas.microsoft.com/office/drawing/2014/main" id="{0C515A89-A3E6-40E2-BD75-EB6F0199E8E1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2" name="Rechteck 11">
            <a:hlinkClick r:id="rId3" action="ppaction://hlinksldjump"/>
            <a:extLst>
              <a:ext uri="{FF2B5EF4-FFF2-40B4-BE49-F238E27FC236}">
                <a16:creationId xmlns:a16="http://schemas.microsoft.com/office/drawing/2014/main" id="{89EC43B7-C76D-43D0-BB81-265C9E010D47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>
            <a:hlinkClick r:id="rId6" action="ppaction://hlinksldjump"/>
            <a:extLst>
              <a:ext uri="{FF2B5EF4-FFF2-40B4-BE49-F238E27FC236}">
                <a16:creationId xmlns:a16="http://schemas.microsoft.com/office/drawing/2014/main" id="{11647B7F-2CFE-4757-B5C6-C9E2EADECC47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A084E52-1327-4564-9EC6-9FBF90919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5" y="322263"/>
            <a:ext cx="6350000" cy="719137"/>
          </a:xfrm>
        </p:spPr>
        <p:txBody>
          <a:bodyPr/>
          <a:lstStyle/>
          <a:p>
            <a:pPr eaLnBrk="1" hangingPunct="1"/>
            <a:r>
              <a:rPr lang="de-DE" altLang="de-DE"/>
              <a:t>Settings – Scroll 2</a:t>
            </a:r>
          </a:p>
        </p:txBody>
      </p:sp>
      <p:sp>
        <p:nvSpPr>
          <p:cNvPr id="37891" name="Foliennummernplatzhalter 4">
            <a:extLst>
              <a:ext uri="{FF2B5EF4-FFF2-40B4-BE49-F238E27FC236}">
                <a16:creationId xmlns:a16="http://schemas.microsoft.com/office/drawing/2014/main" id="{EE522240-B69E-40EC-AF9B-9CF4C94D0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0AA0C3E-59D9-4B34-BD07-8F3D83FE6FEC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19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7892" name="Rectangle 10">
            <a:extLst>
              <a:ext uri="{FF2B5EF4-FFF2-40B4-BE49-F238E27FC236}">
                <a16:creationId xmlns:a16="http://schemas.microsoft.com/office/drawing/2014/main" id="{ED577B63-667F-4985-9F23-6D1C4BEFE9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7894" name="Grafik 2">
            <a:extLst>
              <a:ext uri="{FF2B5EF4-FFF2-40B4-BE49-F238E27FC236}">
                <a16:creationId xmlns:a16="http://schemas.microsoft.com/office/drawing/2014/main" id="{4C982D28-4523-4D76-B6B5-558EAF39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BC9E5B39-F2CE-4D3B-8452-FC3133421A89}"/>
              </a:ext>
            </a:extLst>
          </p:cNvPr>
          <p:cNvSpPr/>
          <p:nvPr/>
        </p:nvSpPr>
        <p:spPr>
          <a:xfrm>
            <a:off x="9529763" y="963613"/>
            <a:ext cx="150812" cy="158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8B86FE10-7FF6-4E34-8F0A-1A97F9B3D017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6AA50919-2FE7-4568-9926-1C1CB1993AEB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3" action="ppaction://hlinksldjump"/>
            <a:extLst>
              <a:ext uri="{FF2B5EF4-FFF2-40B4-BE49-F238E27FC236}">
                <a16:creationId xmlns:a16="http://schemas.microsoft.com/office/drawing/2014/main" id="{B795B274-0C2B-4213-8132-8068992C03D2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>
            <a:hlinkClick r:id="rId8" action="ppaction://hlinksldjump"/>
            <a:extLst>
              <a:ext uri="{FF2B5EF4-FFF2-40B4-BE49-F238E27FC236}">
                <a16:creationId xmlns:a16="http://schemas.microsoft.com/office/drawing/2014/main" id="{BDE46F9B-FB5D-43B8-88CC-701F2FED8BFC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/>
              <a:t>Einführung </a:t>
            </a:r>
            <a:r>
              <a:rPr lang="de-DE" altLang="de-DE" sz="1200" i="1"/>
              <a:t>(Führen Sie hier in die Thematik ein, max. eine Folie)</a:t>
            </a:r>
            <a:endParaRPr lang="de-DE" altLang="de-DE" sz="12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Aufgabenstellung </a:t>
            </a:r>
            <a:r>
              <a:rPr lang="de-DE" altLang="de-DE" sz="1200" i="1"/>
              <a:t>(Beschreiben Sie hier die Aufgabenstellung verbal, technologisch etc.)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Theorieteil </a:t>
            </a:r>
            <a:r>
              <a:rPr lang="de-DE" altLang="de-DE" sz="1200" i="1"/>
              <a:t>(Führen Sie hier die verwendete Theorie mathematisch ein, unabhängig von der Anwendung)</a:t>
            </a:r>
            <a:endParaRPr lang="de-DE" altLang="de-DE" sz="12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Anwendungsteil </a:t>
            </a:r>
            <a:r>
              <a:rPr lang="de-DE" altLang="de-DE" sz="1200" i="1">
                <a:solidFill>
                  <a:srgbClr val="000000"/>
                </a:solidFill>
              </a:rPr>
              <a:t>(Beschreiben Sie hier die Anwendung der Theorie auf das System, Ergebnisse etc.)</a:t>
            </a:r>
            <a:endParaRPr lang="de-DE" altLang="de-DE" sz="18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Zusammenfassung und Ausblick </a:t>
            </a:r>
            <a:r>
              <a:rPr lang="de-DE" altLang="de-DE" sz="1200" i="1">
                <a:solidFill>
                  <a:srgbClr val="000000"/>
                </a:solidFill>
              </a:rPr>
              <a:t>(Fassen Sie hier kurz zusammen, Pro und Contra, etc., max. eine Folie)</a:t>
            </a:r>
            <a:endParaRPr lang="de-DE" altLang="de-DE" sz="18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Literatur </a:t>
            </a:r>
            <a:r>
              <a:rPr lang="de-DE" altLang="de-DE" sz="1200" i="1">
                <a:solidFill>
                  <a:srgbClr val="000000"/>
                </a:solidFill>
              </a:rPr>
              <a:t>(Zitieren Sie hier sämtliche verwendete Literatur)</a:t>
            </a:r>
            <a:endParaRPr lang="de-DE" altLang="de-DE" sz="180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eriod"/>
            </a:pPr>
            <a:endParaRPr lang="de-DE" altLang="de-DE" sz="180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0F3A908-FDC2-4DAA-8775-54D30EF8A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 – Camera Field Size Änderung</a:t>
            </a:r>
          </a:p>
        </p:txBody>
      </p:sp>
      <p:sp>
        <p:nvSpPr>
          <p:cNvPr id="39939" name="Foliennummernplatzhalter 4">
            <a:extLst>
              <a:ext uri="{FF2B5EF4-FFF2-40B4-BE49-F238E27FC236}">
                <a16:creationId xmlns:a16="http://schemas.microsoft.com/office/drawing/2014/main" id="{8D40591B-E18F-4810-A688-2FBD23D4A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AF386BF-8735-4526-96B5-6849FB87B0AB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20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9940" name="Rectangle 10">
            <a:extLst>
              <a:ext uri="{FF2B5EF4-FFF2-40B4-BE49-F238E27FC236}">
                <a16:creationId xmlns:a16="http://schemas.microsoft.com/office/drawing/2014/main" id="{82B895DB-9D13-450B-A20A-951055CB37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9942" name="Grafik 1">
            <a:extLst>
              <a:ext uri="{FF2B5EF4-FFF2-40B4-BE49-F238E27FC236}">
                <a16:creationId xmlns:a16="http://schemas.microsoft.com/office/drawing/2014/main" id="{B50CDD79-C426-4B77-BCCC-220AF4C6D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75EE47AA-7BC4-4827-AEFA-50CB69B4B90F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9F004FE5-3DF5-4337-9743-AFAE734EA166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F7934C4C-BD93-4C19-B779-2649F156AAC5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66AF72CB-C774-4E4C-8794-9531091F5F45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904DF56-D8D3-4581-8A1C-D615F94F6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 – Resize Camera Field Start</a:t>
            </a:r>
          </a:p>
        </p:txBody>
      </p:sp>
      <p:sp>
        <p:nvSpPr>
          <p:cNvPr id="41987" name="Foliennummernplatzhalter 4">
            <a:extLst>
              <a:ext uri="{FF2B5EF4-FFF2-40B4-BE49-F238E27FC236}">
                <a16:creationId xmlns:a16="http://schemas.microsoft.com/office/drawing/2014/main" id="{7171A4E5-F0C7-46AA-93EF-F1F3B0EA8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E09CD9A-E7CA-4DE9-940A-175BC33ABE75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21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988" name="Rectangle 10">
            <a:extLst>
              <a:ext uri="{FF2B5EF4-FFF2-40B4-BE49-F238E27FC236}">
                <a16:creationId xmlns:a16="http://schemas.microsoft.com/office/drawing/2014/main" id="{0CA8F5FD-93D5-4A59-A0D8-0ED3430BF4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1990" name="Grafik 1">
            <a:extLst>
              <a:ext uri="{FF2B5EF4-FFF2-40B4-BE49-F238E27FC236}">
                <a16:creationId xmlns:a16="http://schemas.microsoft.com/office/drawing/2014/main" id="{99B4268E-D8FF-4F8C-AC80-6AFE7416D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31DA525D-7328-483B-9103-845574A1AE2E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6" action="ppaction://hlinksldjump"/>
            <a:extLst>
              <a:ext uri="{FF2B5EF4-FFF2-40B4-BE49-F238E27FC236}">
                <a16:creationId xmlns:a16="http://schemas.microsoft.com/office/drawing/2014/main" id="{F306F8F2-6E92-490D-9EE8-241630428CCC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3" action="ppaction://hlinksldjump"/>
            <a:extLst>
              <a:ext uri="{FF2B5EF4-FFF2-40B4-BE49-F238E27FC236}">
                <a16:creationId xmlns:a16="http://schemas.microsoft.com/office/drawing/2014/main" id="{025F6034-CBB2-490D-A0C9-4CC437E5D4E9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>
            <a:hlinkClick r:id="rId7" action="ppaction://hlinksldjump"/>
            <a:extLst>
              <a:ext uri="{FF2B5EF4-FFF2-40B4-BE49-F238E27FC236}">
                <a16:creationId xmlns:a16="http://schemas.microsoft.com/office/drawing/2014/main" id="{EA6ED065-E574-4C2C-BE7E-F424BB75708E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B63F185-436A-452D-8735-35E28EE16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 – Swap Nummer Geändert</a:t>
            </a:r>
          </a:p>
        </p:txBody>
      </p:sp>
      <p:sp>
        <p:nvSpPr>
          <p:cNvPr id="44035" name="Foliennummernplatzhalter 4">
            <a:extLst>
              <a:ext uri="{FF2B5EF4-FFF2-40B4-BE49-F238E27FC236}">
                <a16:creationId xmlns:a16="http://schemas.microsoft.com/office/drawing/2014/main" id="{49E84F40-5BCE-4D4C-BF9C-AA6E88ABE5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B3381F5-5378-4572-ADC1-CB6C04EA15DE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22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4036" name="Rectangle 10">
            <a:extLst>
              <a:ext uri="{FF2B5EF4-FFF2-40B4-BE49-F238E27FC236}">
                <a16:creationId xmlns:a16="http://schemas.microsoft.com/office/drawing/2014/main" id="{107EB143-182D-4E3C-9737-DD902CBB37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4038" name="Grafik 1">
            <a:extLst>
              <a:ext uri="{FF2B5EF4-FFF2-40B4-BE49-F238E27FC236}">
                <a16:creationId xmlns:a16="http://schemas.microsoft.com/office/drawing/2014/main" id="{00A4EEA1-6D8B-47AF-8A8F-F73E0E4A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15ECF54C-1BD1-42DB-BAC2-C2398C5B4ED5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E30EA7E3-5493-4644-B1D6-D9811A740F72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A992B219-90BF-43BF-8824-10472DC04191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39EB89BE-84B6-4268-8A28-F88E98DF965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2411164-319E-4859-AC9B-87E3B1A2D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 – Swap durchgeführt</a:t>
            </a:r>
          </a:p>
        </p:txBody>
      </p:sp>
      <p:sp>
        <p:nvSpPr>
          <p:cNvPr id="46083" name="Foliennummernplatzhalter 4">
            <a:extLst>
              <a:ext uri="{FF2B5EF4-FFF2-40B4-BE49-F238E27FC236}">
                <a16:creationId xmlns:a16="http://schemas.microsoft.com/office/drawing/2014/main" id="{BBABACD3-3401-405E-B6F7-FCEF8AB1C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9F19F8E-58A5-4060-A77E-ED403D2182A1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23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6084" name="Rectangle 10">
            <a:extLst>
              <a:ext uri="{FF2B5EF4-FFF2-40B4-BE49-F238E27FC236}">
                <a16:creationId xmlns:a16="http://schemas.microsoft.com/office/drawing/2014/main" id="{59FB72E2-3DCA-41CA-A8D1-51B2DB6071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6086" name="Grafik 1">
            <a:extLst>
              <a:ext uri="{FF2B5EF4-FFF2-40B4-BE49-F238E27FC236}">
                <a16:creationId xmlns:a16="http://schemas.microsoft.com/office/drawing/2014/main" id="{EF319205-7590-43B6-9EB9-43842E32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16BD9003-8B53-4538-BE19-4B878780845C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6E4B0C3C-B0A8-46AB-A605-4D628933FCA9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5756E9AC-64A6-4265-9EEA-64AFEFC99295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87E9CBC0-65B2-437C-92CA-AF373DEFA4D6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nummernplatzhalter 4">
            <a:extLst>
              <a:ext uri="{FF2B5EF4-FFF2-40B4-BE49-F238E27FC236}">
                <a16:creationId xmlns:a16="http://schemas.microsoft.com/office/drawing/2014/main" id="{95C0FEF5-BF1F-40E4-A0CC-8F004E1D8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3C3ED84-3B54-49B5-9FB8-413CFD05D53A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24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1448048-BDD7-4DCC-8574-422D09C38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/>
              <a:t>X. Name des Kapitels</a:t>
            </a:r>
            <a:br>
              <a:rPr lang="de-DE" altLang="de-DE"/>
            </a:br>
            <a:r>
              <a:rPr lang="de-DE" altLang="de-DE" b="0"/>
              <a:t>Ggf. Untertitel</a:t>
            </a:r>
            <a:br>
              <a:rPr lang="de-DE" altLang="de-DE"/>
            </a:br>
            <a:endParaRPr lang="de-DE" altLang="de-DE" b="0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A4301E1-B2AD-4526-A137-1847AE25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Schriftart Arial, Überschriften </a:t>
            </a:r>
            <a:r>
              <a:rPr lang="de-DE" altLang="de-DE" sz="1800" b="1"/>
              <a:t>fett</a:t>
            </a:r>
            <a:r>
              <a:rPr lang="de-DE" altLang="de-DE" sz="1800"/>
              <a:t>, verwenden Sie möglichst kein </a:t>
            </a:r>
            <a:r>
              <a:rPr lang="de-DE" altLang="de-DE" sz="1800" i="1"/>
              <a:t>kursiv</a:t>
            </a:r>
          </a:p>
          <a:p>
            <a:pPr marL="515938" lvl="2" indent="-342900" eaLnBrk="1" hangingPunct="1">
              <a:lnSpc>
                <a:spcPct val="90000"/>
              </a:lnSpc>
            </a:pPr>
            <a:r>
              <a:rPr lang="de-DE" altLang="de-DE" sz="1600"/>
              <a:t>Schriftgrad nicht kleiner 16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Vortrag max. 15 Minuten (+ 5 Minuten Diskussion), d.h. ca. 10 Inhaltsfolien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„Bullet Point“-Stil, keine ganzen Sätze (verhindert ablesen)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Grafiken zur Beschreibung komplexer Sachverhalte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Animationen nur, wenn sie zum besseren Verständnis beitragen (z.B. zum schrittweisen Aufbau komplexer Grafiken)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den MS Formeleditor für Formeln (besser Formeln in LaTex erstellen und aus PDF herauskopieren)</a:t>
            </a:r>
          </a:p>
          <a:p>
            <a:pPr marL="344488" lvl="1" indent="-342900" eaLnBrk="1" hangingPunct="1">
              <a:lnSpc>
                <a:spcPct val="90000"/>
              </a:lnSpc>
            </a:pPr>
            <a:endParaRPr lang="de-DE" altLang="de-DE" sz="1800"/>
          </a:p>
          <a:p>
            <a:pPr marL="344488" lvl="1" indent="-342900" eaLnBrk="1" hangingPunct="1">
              <a:lnSpc>
                <a:spcPct val="90000"/>
              </a:lnSpc>
            </a:pPr>
            <a:endParaRPr lang="de-DE" altLang="de-DE" sz="1800"/>
          </a:p>
        </p:txBody>
      </p:sp>
      <p:sp>
        <p:nvSpPr>
          <p:cNvPr id="48133" name="Rectangle 10">
            <a:extLst>
              <a:ext uri="{FF2B5EF4-FFF2-40B4-BE49-F238E27FC236}">
                <a16:creationId xmlns:a16="http://schemas.microsoft.com/office/drawing/2014/main" id="{3306C4A2-376A-4C5C-84F9-A00B008415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nummernplatzhalter 4">
            <a:extLst>
              <a:ext uri="{FF2B5EF4-FFF2-40B4-BE49-F238E27FC236}">
                <a16:creationId xmlns:a16="http://schemas.microsoft.com/office/drawing/2014/main" id="{FE887514-3D00-4F7B-A448-CF5D1FFB5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1E4547D-0929-494D-9437-FDD786C8458A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25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ADFD62E-5F03-4F9B-BA45-BA98354B9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/>
              <a:t>6. Literatur</a:t>
            </a:r>
            <a:br>
              <a:rPr lang="de-DE" altLang="de-DE"/>
            </a:br>
            <a:endParaRPr lang="de-DE" altLang="de-DE" b="0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BF5F747-E323-4979-B80D-A36A2457C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488" lvl="1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de-DE" sz="1800" b="1"/>
              <a:t>Literatur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 b="1"/>
              <a:t>Autor 1; Autor 2:</a:t>
            </a:r>
            <a:r>
              <a:rPr lang="de-DE" altLang="de-DE" sz="1800"/>
              <a:t> </a:t>
            </a:r>
            <a:r>
              <a:rPr lang="de-DE" altLang="de-DE" sz="1800" i="1"/>
              <a:t>Name des Papers/Buchs/Beitrags</a:t>
            </a:r>
            <a:r>
              <a:rPr lang="de-DE" altLang="de-DE" sz="1800"/>
              <a:t>. Verlag/Konferenz, Erscheinungsjahr</a:t>
            </a:r>
          </a:p>
        </p:txBody>
      </p:sp>
      <p:sp>
        <p:nvSpPr>
          <p:cNvPr id="50181" name="Rectangle 10">
            <a:extLst>
              <a:ext uri="{FF2B5EF4-FFF2-40B4-BE49-F238E27FC236}">
                <a16:creationId xmlns:a16="http://schemas.microsoft.com/office/drawing/2014/main" id="{33FFB397-72FC-4B08-BDAE-827DD4B2E3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4F863C7-235C-427F-A65D-B7B123D2E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Navigation</a:t>
            </a:r>
          </a:p>
        </p:txBody>
      </p:sp>
      <p:sp>
        <p:nvSpPr>
          <p:cNvPr id="9219" name="Foliennummernplatzhalter 4">
            <a:extLst>
              <a:ext uri="{FF2B5EF4-FFF2-40B4-BE49-F238E27FC236}">
                <a16:creationId xmlns:a16="http://schemas.microsoft.com/office/drawing/2014/main" id="{FDFABB4B-54BE-403E-B8AA-648D0EAC7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373B308-AB3F-4002-959A-755F6023CB23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9220" name="Rectangle 10">
            <a:extLst>
              <a:ext uri="{FF2B5EF4-FFF2-40B4-BE49-F238E27FC236}">
                <a16:creationId xmlns:a16="http://schemas.microsoft.com/office/drawing/2014/main" id="{6B85FFAE-D081-4743-8857-19E4306BE4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708B53-E446-4D3E-ACA1-0A87C15A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20" y="0"/>
            <a:ext cx="9952242" cy="6858000"/>
          </a:xfrm>
          <a:prstGeom prst="rect">
            <a:avLst/>
          </a:prstGeom>
        </p:spPr>
      </p:pic>
      <p:sp>
        <p:nvSpPr>
          <p:cNvPr id="16" name="Rechteck 15">
            <a:hlinkClick r:id="rId4" action="ppaction://hlinksldjump"/>
            <a:extLst>
              <a:ext uri="{FF2B5EF4-FFF2-40B4-BE49-F238E27FC236}">
                <a16:creationId xmlns:a16="http://schemas.microsoft.com/office/drawing/2014/main" id="{7A5A52CB-7C1F-43F7-AD5A-FDEF83BA80E5}"/>
              </a:ext>
            </a:extLst>
          </p:cNvPr>
          <p:cNvSpPr/>
          <p:nvPr/>
        </p:nvSpPr>
        <p:spPr>
          <a:xfrm>
            <a:off x="6581775" y="719138"/>
            <a:ext cx="3090863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B2BF2ECF-BBD4-40CC-85B8-D6B920F76239}"/>
              </a:ext>
            </a:extLst>
          </p:cNvPr>
          <p:cNvSpPr/>
          <p:nvPr/>
        </p:nvSpPr>
        <p:spPr>
          <a:xfrm>
            <a:off x="7260958" y="1667086"/>
            <a:ext cx="563562" cy="204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3E8FD8C3-CF4F-46B2-9F59-8C2776260426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A463AA1F-5B42-48EB-93D4-DC307449FA57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8" action="ppaction://hlinksldjump"/>
            <a:extLst>
              <a:ext uri="{FF2B5EF4-FFF2-40B4-BE49-F238E27FC236}">
                <a16:creationId xmlns:a16="http://schemas.microsoft.com/office/drawing/2014/main" id="{288679F3-C018-493C-9AD2-F0A0B3F88D01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>
            <a:hlinkClick r:id="rId9" action="ppaction://hlinksldjump"/>
            <a:extLst>
              <a:ext uri="{FF2B5EF4-FFF2-40B4-BE49-F238E27FC236}">
                <a16:creationId xmlns:a16="http://schemas.microsoft.com/office/drawing/2014/main" id="{970D0B72-AED4-45B3-86AA-5D6A7F8C7AA2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2A204C3-6A1E-4F42-A5FC-DB0213FD8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Navigation – Settings 1</a:t>
            </a:r>
          </a:p>
        </p:txBody>
      </p:sp>
      <p:sp>
        <p:nvSpPr>
          <p:cNvPr id="11267" name="Foliennummernplatzhalter 4">
            <a:extLst>
              <a:ext uri="{FF2B5EF4-FFF2-40B4-BE49-F238E27FC236}">
                <a16:creationId xmlns:a16="http://schemas.microsoft.com/office/drawing/2014/main" id="{7E49661D-9789-4B95-9006-8E241A560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CD01841-EA0D-4C20-9EB0-0D616D2A47B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4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268" name="Rectangle 10">
            <a:extLst>
              <a:ext uri="{FF2B5EF4-FFF2-40B4-BE49-F238E27FC236}">
                <a16:creationId xmlns:a16="http://schemas.microsoft.com/office/drawing/2014/main" id="{14110AB9-4062-48B6-97DF-68E2C2F648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01E75149-756F-445B-985E-C3DDB1A2C747}"/>
              </a:ext>
            </a:extLst>
          </p:cNvPr>
          <p:cNvSpPr/>
          <p:nvPr/>
        </p:nvSpPr>
        <p:spPr>
          <a:xfrm>
            <a:off x="6581775" y="719138"/>
            <a:ext cx="3090863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AF13CD-A165-4D92-B8E1-261AE59C7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20" y="0"/>
            <a:ext cx="9952242" cy="6858000"/>
          </a:xfrm>
          <a:prstGeom prst="rect">
            <a:avLst/>
          </a:prstGeom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1BCF56E8-9884-49C6-A077-901DAC3BBF9C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3BA6EC7D-C2B8-4FEF-B76C-337B9512EBB4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D5BBD744-2FCE-4877-9D9E-83DC094D3A0C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8" action="ppaction://hlinksldjump"/>
            <a:extLst>
              <a:ext uri="{FF2B5EF4-FFF2-40B4-BE49-F238E27FC236}">
                <a16:creationId xmlns:a16="http://schemas.microsoft.com/office/drawing/2014/main" id="{8F43BC3A-8806-410C-91F9-964E3DCFF5A3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>
            <a:hlinkClick r:id="rId5" action="ppaction://hlinksldjump"/>
            <a:extLst>
              <a:ext uri="{FF2B5EF4-FFF2-40B4-BE49-F238E27FC236}">
                <a16:creationId xmlns:a16="http://schemas.microsoft.com/office/drawing/2014/main" id="{C03AC1B4-A2F4-4C0E-85FA-6827D442469D}"/>
              </a:ext>
            </a:extLst>
          </p:cNvPr>
          <p:cNvSpPr/>
          <p:nvPr/>
        </p:nvSpPr>
        <p:spPr>
          <a:xfrm>
            <a:off x="6554310" y="1677299"/>
            <a:ext cx="700505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9" action="ppaction://hlinksldjump"/>
            <a:extLst>
              <a:ext uri="{FF2B5EF4-FFF2-40B4-BE49-F238E27FC236}">
                <a16:creationId xmlns:a16="http://schemas.microsoft.com/office/drawing/2014/main" id="{DA0B8606-2794-4C06-A2D7-A953AF9E151E}"/>
              </a:ext>
            </a:extLst>
          </p:cNvPr>
          <p:cNvSpPr/>
          <p:nvPr/>
        </p:nvSpPr>
        <p:spPr>
          <a:xfrm>
            <a:off x="9397199" y="4975465"/>
            <a:ext cx="128847" cy="13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10" action="ppaction://hlinksldjump"/>
            <a:extLst>
              <a:ext uri="{FF2B5EF4-FFF2-40B4-BE49-F238E27FC236}">
                <a16:creationId xmlns:a16="http://schemas.microsoft.com/office/drawing/2014/main" id="{000A64B4-9C10-4912-82A3-BE7CC60FF24C}"/>
              </a:ext>
            </a:extLst>
          </p:cNvPr>
          <p:cNvSpPr/>
          <p:nvPr/>
        </p:nvSpPr>
        <p:spPr>
          <a:xfrm>
            <a:off x="9397198" y="1970597"/>
            <a:ext cx="128847" cy="13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2A204C3-6A1E-4F42-A5FC-DB0213FD8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Navigation – Settings 2</a:t>
            </a:r>
          </a:p>
        </p:txBody>
      </p:sp>
      <p:sp>
        <p:nvSpPr>
          <p:cNvPr id="11267" name="Foliennummernplatzhalter 4">
            <a:extLst>
              <a:ext uri="{FF2B5EF4-FFF2-40B4-BE49-F238E27FC236}">
                <a16:creationId xmlns:a16="http://schemas.microsoft.com/office/drawing/2014/main" id="{7E49661D-9789-4B95-9006-8E241A560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CD01841-EA0D-4C20-9EB0-0D616D2A47B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5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268" name="Rectangle 10">
            <a:extLst>
              <a:ext uri="{FF2B5EF4-FFF2-40B4-BE49-F238E27FC236}">
                <a16:creationId xmlns:a16="http://schemas.microsoft.com/office/drawing/2014/main" id="{14110AB9-4062-48B6-97DF-68E2C2F648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01E75149-756F-445B-985E-C3DDB1A2C747}"/>
              </a:ext>
            </a:extLst>
          </p:cNvPr>
          <p:cNvSpPr/>
          <p:nvPr/>
        </p:nvSpPr>
        <p:spPr>
          <a:xfrm>
            <a:off x="6581775" y="719138"/>
            <a:ext cx="3090863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942B5B-4998-43E4-9C43-EFD01CF9A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19" y="0"/>
            <a:ext cx="9952241" cy="6858000"/>
          </a:xfrm>
          <a:prstGeom prst="rect">
            <a:avLst/>
          </a:prstGeom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1BCF56E8-9884-49C6-A077-901DAC3BBF9C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3BA6EC7D-C2B8-4FEF-B76C-337B9512EBB4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D5BBD744-2FCE-4877-9D9E-83DC094D3A0C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8" action="ppaction://hlinksldjump"/>
            <a:extLst>
              <a:ext uri="{FF2B5EF4-FFF2-40B4-BE49-F238E27FC236}">
                <a16:creationId xmlns:a16="http://schemas.microsoft.com/office/drawing/2014/main" id="{8F43BC3A-8806-410C-91F9-964E3DCFF5A3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>
            <a:hlinkClick r:id="rId5" action="ppaction://hlinksldjump"/>
            <a:extLst>
              <a:ext uri="{FF2B5EF4-FFF2-40B4-BE49-F238E27FC236}">
                <a16:creationId xmlns:a16="http://schemas.microsoft.com/office/drawing/2014/main" id="{C03AC1B4-A2F4-4C0E-85FA-6827D442469D}"/>
              </a:ext>
            </a:extLst>
          </p:cNvPr>
          <p:cNvSpPr/>
          <p:nvPr/>
        </p:nvSpPr>
        <p:spPr>
          <a:xfrm>
            <a:off x="6554310" y="1677298"/>
            <a:ext cx="700505" cy="18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9" action="ppaction://hlinksldjump"/>
            <a:extLst>
              <a:ext uri="{FF2B5EF4-FFF2-40B4-BE49-F238E27FC236}">
                <a16:creationId xmlns:a16="http://schemas.microsoft.com/office/drawing/2014/main" id="{0D2C1949-C03D-4E55-A3C0-7B6B6C89DB1B}"/>
              </a:ext>
            </a:extLst>
          </p:cNvPr>
          <p:cNvSpPr/>
          <p:nvPr/>
        </p:nvSpPr>
        <p:spPr>
          <a:xfrm>
            <a:off x="9397199" y="4975465"/>
            <a:ext cx="128847" cy="13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10" action="ppaction://hlinksldjump"/>
            <a:extLst>
              <a:ext uri="{FF2B5EF4-FFF2-40B4-BE49-F238E27FC236}">
                <a16:creationId xmlns:a16="http://schemas.microsoft.com/office/drawing/2014/main" id="{BE12B375-7F53-4E8F-BB0E-0463E6148570}"/>
              </a:ext>
            </a:extLst>
          </p:cNvPr>
          <p:cNvSpPr/>
          <p:nvPr/>
        </p:nvSpPr>
        <p:spPr>
          <a:xfrm>
            <a:off x="9397198" y="1970597"/>
            <a:ext cx="128847" cy="13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439621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5935FF7-A289-435D-A914-AB744B8DB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Navigation – Start Detection</a:t>
            </a:r>
          </a:p>
        </p:txBody>
      </p:sp>
      <p:sp>
        <p:nvSpPr>
          <p:cNvPr id="13315" name="Foliennummernplatzhalter 4">
            <a:extLst>
              <a:ext uri="{FF2B5EF4-FFF2-40B4-BE49-F238E27FC236}">
                <a16:creationId xmlns:a16="http://schemas.microsoft.com/office/drawing/2014/main" id="{9D3D3594-DCE5-4F74-914D-A4840EF7E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C53E061-C292-4D24-9CED-0E67A33FF9D0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6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16" name="Rectangle 10">
            <a:extLst>
              <a:ext uri="{FF2B5EF4-FFF2-40B4-BE49-F238E27FC236}">
                <a16:creationId xmlns:a16="http://schemas.microsoft.com/office/drawing/2014/main" id="{65C39AFD-F22B-4617-B16E-C29C90715A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3317" name="Grafik 1">
            <a:extLst>
              <a:ext uri="{FF2B5EF4-FFF2-40B4-BE49-F238E27FC236}">
                <a16:creationId xmlns:a16="http://schemas.microsoft.com/office/drawing/2014/main" id="{0590132F-B7B9-4A6E-BA88-4E2F3DAC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288" y="0"/>
            <a:ext cx="9952241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hlinkClick r:id="rId4" action="ppaction://hlinksldjump"/>
            <a:extLst>
              <a:ext uri="{FF2B5EF4-FFF2-40B4-BE49-F238E27FC236}">
                <a16:creationId xmlns:a16="http://schemas.microsoft.com/office/drawing/2014/main" id="{6D7BC40F-B1CB-40EC-B041-F379421B975C}"/>
              </a:ext>
            </a:extLst>
          </p:cNvPr>
          <p:cNvSpPr/>
          <p:nvPr/>
        </p:nvSpPr>
        <p:spPr>
          <a:xfrm>
            <a:off x="6551613" y="987425"/>
            <a:ext cx="650875" cy="21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E939189-2956-4BB2-BDD7-4FBF56454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7" y="5397"/>
            <a:ext cx="9952239" cy="68579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ABF8CBB-60DD-4652-8CC6-3CF0065B2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9" y="1"/>
            <a:ext cx="9952239" cy="6863396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A889BBA-19B5-4E87-9563-42E3E72FE4F8}"/>
              </a:ext>
            </a:extLst>
          </p:cNvPr>
          <p:cNvSpPr/>
          <p:nvPr/>
        </p:nvSpPr>
        <p:spPr>
          <a:xfrm>
            <a:off x="6542088" y="1279525"/>
            <a:ext cx="1301750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98F1BB6-6D13-47F5-BE1C-CCC8F6C4041C}"/>
              </a:ext>
            </a:extLst>
          </p:cNvPr>
          <p:cNvSpPr/>
          <p:nvPr/>
        </p:nvSpPr>
        <p:spPr>
          <a:xfrm>
            <a:off x="8094663" y="1279525"/>
            <a:ext cx="1268412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7" action="ppaction://hlinksldjump"/>
            <a:extLst>
              <a:ext uri="{FF2B5EF4-FFF2-40B4-BE49-F238E27FC236}">
                <a16:creationId xmlns:a16="http://schemas.microsoft.com/office/drawing/2014/main" id="{0A351D80-B6CD-42EC-BF32-F9E04654229A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5" name="Rechteck 14">
            <a:hlinkClick r:id="rId8" action="ppaction://hlinksldjump"/>
            <a:extLst>
              <a:ext uri="{FF2B5EF4-FFF2-40B4-BE49-F238E27FC236}">
                <a16:creationId xmlns:a16="http://schemas.microsoft.com/office/drawing/2014/main" id="{E114122A-3BEC-4154-8AB7-553C851DEFEC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6" name="Rechteck 15">
            <a:hlinkClick r:id="rId9" action="ppaction://hlinksldjump"/>
            <a:extLst>
              <a:ext uri="{FF2B5EF4-FFF2-40B4-BE49-F238E27FC236}">
                <a16:creationId xmlns:a16="http://schemas.microsoft.com/office/drawing/2014/main" id="{639BE238-359C-4EE5-A810-0E790D82210E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Rechteck 16">
            <a:hlinkClick r:id="rId10" action="ppaction://hlinksldjump"/>
            <a:extLst>
              <a:ext uri="{FF2B5EF4-FFF2-40B4-BE49-F238E27FC236}">
                <a16:creationId xmlns:a16="http://schemas.microsoft.com/office/drawing/2014/main" id="{6D697D7D-EA57-4D7B-AD2B-AD1A42D25102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8" name="Rechteck 17">
            <a:hlinkClick r:id="rId4" action="ppaction://hlinksldjump"/>
            <a:extLst>
              <a:ext uri="{FF2B5EF4-FFF2-40B4-BE49-F238E27FC236}">
                <a16:creationId xmlns:a16="http://schemas.microsoft.com/office/drawing/2014/main" id="{6507FD63-4EA2-41C2-B862-ED2809197800}"/>
              </a:ext>
            </a:extLst>
          </p:cNvPr>
          <p:cNvSpPr/>
          <p:nvPr/>
        </p:nvSpPr>
        <p:spPr>
          <a:xfrm>
            <a:off x="6551610" y="978852"/>
            <a:ext cx="650875" cy="21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5935FF7-A289-435D-A914-AB744B8DB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Navigation – Start </a:t>
            </a:r>
            <a:r>
              <a:rPr lang="de-DE" altLang="de-DE" dirty="0" err="1"/>
              <a:t>Detection</a:t>
            </a:r>
            <a:r>
              <a:rPr lang="de-DE" altLang="de-DE" dirty="0"/>
              <a:t> Final</a:t>
            </a:r>
          </a:p>
        </p:txBody>
      </p:sp>
      <p:sp>
        <p:nvSpPr>
          <p:cNvPr id="13315" name="Foliennummernplatzhalter 4">
            <a:extLst>
              <a:ext uri="{FF2B5EF4-FFF2-40B4-BE49-F238E27FC236}">
                <a16:creationId xmlns:a16="http://schemas.microsoft.com/office/drawing/2014/main" id="{9D3D3594-DCE5-4F74-914D-A4840EF7E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C53E061-C292-4D24-9CED-0E67A33FF9D0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7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16" name="Rectangle 10">
            <a:extLst>
              <a:ext uri="{FF2B5EF4-FFF2-40B4-BE49-F238E27FC236}">
                <a16:creationId xmlns:a16="http://schemas.microsoft.com/office/drawing/2014/main" id="{65C39AFD-F22B-4617-B16E-C29C90715A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A88153B-713E-4C5D-BCEA-D650AC7F4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9" y="1"/>
            <a:ext cx="9952239" cy="6863396"/>
          </a:xfrm>
          <a:prstGeom prst="rect">
            <a:avLst/>
          </a:prstGeom>
        </p:spPr>
      </p:pic>
      <p:sp>
        <p:nvSpPr>
          <p:cNvPr id="13" name="Rechteck 12">
            <a:hlinkClick r:id="rId4" action="ppaction://hlinksldjump"/>
            <a:extLst>
              <a:ext uri="{FF2B5EF4-FFF2-40B4-BE49-F238E27FC236}">
                <a16:creationId xmlns:a16="http://schemas.microsoft.com/office/drawing/2014/main" id="{6D7BC40F-B1CB-40EC-B041-F379421B975C}"/>
              </a:ext>
            </a:extLst>
          </p:cNvPr>
          <p:cNvSpPr/>
          <p:nvPr/>
        </p:nvSpPr>
        <p:spPr>
          <a:xfrm>
            <a:off x="6551613" y="987425"/>
            <a:ext cx="650875" cy="21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A889BBA-19B5-4E87-9563-42E3E72FE4F8}"/>
              </a:ext>
            </a:extLst>
          </p:cNvPr>
          <p:cNvSpPr/>
          <p:nvPr/>
        </p:nvSpPr>
        <p:spPr>
          <a:xfrm>
            <a:off x="6542088" y="1279525"/>
            <a:ext cx="1301750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98F1BB6-6D13-47F5-BE1C-CCC8F6C4041C}"/>
              </a:ext>
            </a:extLst>
          </p:cNvPr>
          <p:cNvSpPr/>
          <p:nvPr/>
        </p:nvSpPr>
        <p:spPr>
          <a:xfrm>
            <a:off x="8094663" y="1279525"/>
            <a:ext cx="1268412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5" action="ppaction://hlinksldjump"/>
            <a:extLst>
              <a:ext uri="{FF2B5EF4-FFF2-40B4-BE49-F238E27FC236}">
                <a16:creationId xmlns:a16="http://schemas.microsoft.com/office/drawing/2014/main" id="{0A351D80-B6CD-42EC-BF32-F9E04654229A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5" name="Rechteck 14">
            <a:hlinkClick r:id="rId6" action="ppaction://hlinksldjump"/>
            <a:extLst>
              <a:ext uri="{FF2B5EF4-FFF2-40B4-BE49-F238E27FC236}">
                <a16:creationId xmlns:a16="http://schemas.microsoft.com/office/drawing/2014/main" id="{E114122A-3BEC-4154-8AB7-553C851DEFEC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6" name="Rechteck 15">
            <a:hlinkClick r:id="rId7" action="ppaction://hlinksldjump"/>
            <a:extLst>
              <a:ext uri="{FF2B5EF4-FFF2-40B4-BE49-F238E27FC236}">
                <a16:creationId xmlns:a16="http://schemas.microsoft.com/office/drawing/2014/main" id="{639BE238-359C-4EE5-A810-0E790D82210E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Rechteck 16">
            <a:hlinkClick r:id="rId8" action="ppaction://hlinksldjump"/>
            <a:extLst>
              <a:ext uri="{FF2B5EF4-FFF2-40B4-BE49-F238E27FC236}">
                <a16:creationId xmlns:a16="http://schemas.microsoft.com/office/drawing/2014/main" id="{6D697D7D-EA57-4D7B-AD2B-AD1A42D25102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8" name="Rechteck 17">
            <a:hlinkClick r:id="rId4" action="ppaction://hlinksldjump"/>
            <a:extLst>
              <a:ext uri="{FF2B5EF4-FFF2-40B4-BE49-F238E27FC236}">
                <a16:creationId xmlns:a16="http://schemas.microsoft.com/office/drawing/2014/main" id="{6507FD63-4EA2-41C2-B862-ED2809197800}"/>
              </a:ext>
            </a:extLst>
          </p:cNvPr>
          <p:cNvSpPr/>
          <p:nvPr/>
        </p:nvSpPr>
        <p:spPr>
          <a:xfrm>
            <a:off x="6551610" y="978852"/>
            <a:ext cx="650875" cy="21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0" name="Sprechblase: rechteckig mit abgerundeten Ecken 19">
            <a:extLst>
              <a:ext uri="{FF2B5EF4-FFF2-40B4-BE49-F238E27FC236}">
                <a16:creationId xmlns:a16="http://schemas.microsoft.com/office/drawing/2014/main" id="{191A3FD0-7ECA-488D-BD58-B359155EDBA9}"/>
              </a:ext>
            </a:extLst>
          </p:cNvPr>
          <p:cNvSpPr/>
          <p:nvPr/>
        </p:nvSpPr>
        <p:spPr>
          <a:xfrm>
            <a:off x="4483095" y="1113673"/>
            <a:ext cx="2393952" cy="1373584"/>
          </a:xfrm>
          <a:prstGeom prst="wedgeRoundRectCallout">
            <a:avLst>
              <a:gd name="adj1" fmla="val 68109"/>
              <a:gd name="adj2" fmla="val -667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Praktisch: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Einstellungen können während der Laufzeit geändert werden</a:t>
            </a:r>
          </a:p>
        </p:txBody>
      </p:sp>
    </p:spTree>
    <p:extLst>
      <p:ext uri="{BB962C8B-B14F-4D97-AF65-F5344CB8AC3E}">
        <p14:creationId xmlns:p14="http://schemas.microsoft.com/office/powerpoint/2010/main" val="28238158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4E94E20-A958-4E66-9115-95B51B99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Navigation – Start Detection Live View</a:t>
            </a:r>
          </a:p>
        </p:txBody>
      </p:sp>
      <p:sp>
        <p:nvSpPr>
          <p:cNvPr id="15363" name="Foliennummernplatzhalter 4">
            <a:extLst>
              <a:ext uri="{FF2B5EF4-FFF2-40B4-BE49-F238E27FC236}">
                <a16:creationId xmlns:a16="http://schemas.microsoft.com/office/drawing/2014/main" id="{B8B171D3-FFC8-4D64-A629-FFDA730856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5A08E25-18EC-4625-B8FD-829E37673230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8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364" name="Rectangle 10">
            <a:extLst>
              <a:ext uri="{FF2B5EF4-FFF2-40B4-BE49-F238E27FC236}">
                <a16:creationId xmlns:a16="http://schemas.microsoft.com/office/drawing/2014/main" id="{059203B5-7C92-4565-96E1-6FB215DEB2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5365" name="Grafik 1">
            <a:extLst>
              <a:ext uri="{FF2B5EF4-FFF2-40B4-BE49-F238E27FC236}">
                <a16:creationId xmlns:a16="http://schemas.microsoft.com/office/drawing/2014/main" id="{9CEF6D02-6492-48E6-8492-EA42C9EC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914" y="1"/>
            <a:ext cx="995224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>
            <a:hlinkClick r:id="rId4" action="ppaction://hlinksldjump"/>
            <a:extLst>
              <a:ext uri="{FF2B5EF4-FFF2-40B4-BE49-F238E27FC236}">
                <a16:creationId xmlns:a16="http://schemas.microsoft.com/office/drawing/2014/main" id="{D9895AC9-A82D-4E68-9087-86708E8ABB35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5" action="ppaction://hlinksldjump"/>
            <a:extLst>
              <a:ext uri="{FF2B5EF4-FFF2-40B4-BE49-F238E27FC236}">
                <a16:creationId xmlns:a16="http://schemas.microsoft.com/office/drawing/2014/main" id="{C4DD2033-1775-426A-852C-751958AE2DC6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6" action="ppaction://hlinksldjump"/>
            <a:extLst>
              <a:ext uri="{FF2B5EF4-FFF2-40B4-BE49-F238E27FC236}">
                <a16:creationId xmlns:a16="http://schemas.microsoft.com/office/drawing/2014/main" id="{E3CFF679-E855-4D1F-A8A2-7DC1A3B9912B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>
            <a:hlinkClick r:id="rId7" action="ppaction://hlinksldjump"/>
            <a:extLst>
              <a:ext uri="{FF2B5EF4-FFF2-40B4-BE49-F238E27FC236}">
                <a16:creationId xmlns:a16="http://schemas.microsoft.com/office/drawing/2014/main" id="{E53A800B-FAB3-4027-A156-D8B29EAFE45F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DEE3CE9-979D-4741-AF08-B0F11580F212}"/>
              </a:ext>
            </a:extLst>
          </p:cNvPr>
          <p:cNvSpPr/>
          <p:nvPr/>
        </p:nvSpPr>
        <p:spPr>
          <a:xfrm>
            <a:off x="6542088" y="1279525"/>
            <a:ext cx="1301750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414FDA0-C567-44A5-B6A0-F83555B01DF8}"/>
              </a:ext>
            </a:extLst>
          </p:cNvPr>
          <p:cNvSpPr/>
          <p:nvPr/>
        </p:nvSpPr>
        <p:spPr>
          <a:xfrm>
            <a:off x="8094663" y="1279525"/>
            <a:ext cx="1268412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Rechteck 15">
            <a:hlinkClick r:id="rId8" action="ppaction://hlinksldjump"/>
            <a:extLst>
              <a:ext uri="{FF2B5EF4-FFF2-40B4-BE49-F238E27FC236}">
                <a16:creationId xmlns:a16="http://schemas.microsoft.com/office/drawing/2014/main" id="{55E38F48-A226-4F4B-80F9-5FFD228B6878}"/>
              </a:ext>
            </a:extLst>
          </p:cNvPr>
          <p:cNvSpPr/>
          <p:nvPr/>
        </p:nvSpPr>
        <p:spPr>
          <a:xfrm>
            <a:off x="6551610" y="978852"/>
            <a:ext cx="650875" cy="21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Sprechblase: rechteckig mit abgerundeten Ecken 1">
            <a:extLst>
              <a:ext uri="{FF2B5EF4-FFF2-40B4-BE49-F238E27FC236}">
                <a16:creationId xmlns:a16="http://schemas.microsoft.com/office/drawing/2014/main" id="{50AA6401-B033-4F84-A0C9-EFA7B69F3B69}"/>
              </a:ext>
            </a:extLst>
          </p:cNvPr>
          <p:cNvSpPr/>
          <p:nvPr/>
        </p:nvSpPr>
        <p:spPr>
          <a:xfrm>
            <a:off x="3552825" y="864791"/>
            <a:ext cx="2393952" cy="1373584"/>
          </a:xfrm>
          <a:prstGeom prst="wedgeRoundRectCallout">
            <a:avLst>
              <a:gd name="adj1" fmla="val 70894"/>
              <a:gd name="adj2" fmla="val -1637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Praktisch: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Roboter finden ihre Ziele trotz aktivierter Live-Ansicht</a:t>
            </a:r>
          </a:p>
        </p:txBody>
      </p:sp>
      <p:sp>
        <p:nvSpPr>
          <p:cNvPr id="3" name="Herz 2">
            <a:extLst>
              <a:ext uri="{FF2B5EF4-FFF2-40B4-BE49-F238E27FC236}">
                <a16:creationId xmlns:a16="http://schemas.microsoft.com/office/drawing/2014/main" id="{30C7C9F7-B90A-4495-8C59-2709B417C3DF}"/>
              </a:ext>
            </a:extLst>
          </p:cNvPr>
          <p:cNvSpPr/>
          <p:nvPr/>
        </p:nvSpPr>
        <p:spPr>
          <a:xfrm>
            <a:off x="6107930" y="1627583"/>
            <a:ext cx="1315222" cy="1042195"/>
          </a:xfrm>
          <a:prstGeom prst="hear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2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1" animBg="1"/>
      <p:bldP spid="3" grpId="3" animBg="1"/>
      <p:bldP spid="3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C04524-99A7-4B9A-B1B9-B540CBE11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Aruco Dictionary – 11 Marker</a:t>
            </a:r>
          </a:p>
        </p:txBody>
      </p:sp>
      <p:sp>
        <p:nvSpPr>
          <p:cNvPr id="17411" name="Foliennummernplatzhalter 4">
            <a:extLst>
              <a:ext uri="{FF2B5EF4-FFF2-40B4-BE49-F238E27FC236}">
                <a16:creationId xmlns:a16="http://schemas.microsoft.com/office/drawing/2014/main" id="{FE895033-53BF-497F-830D-0EF2697D70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E792CD2-8236-445B-9FA8-8698F6E243B8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9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7412" name="Rectangle 10">
            <a:extLst>
              <a:ext uri="{FF2B5EF4-FFF2-40B4-BE49-F238E27FC236}">
                <a16:creationId xmlns:a16="http://schemas.microsoft.com/office/drawing/2014/main" id="{F39BA5BD-6900-4B97-AF87-58046439A2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7413" name="Grafik 3">
            <a:extLst>
              <a:ext uri="{FF2B5EF4-FFF2-40B4-BE49-F238E27FC236}">
                <a16:creationId xmlns:a16="http://schemas.microsoft.com/office/drawing/2014/main" id="{800240D0-013D-4DEE-A04B-7583C91C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119" y="0"/>
            <a:ext cx="99522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>
            <a:hlinkClick r:id="rId4" action="ppaction://hlinksldjump"/>
            <a:extLst>
              <a:ext uri="{FF2B5EF4-FFF2-40B4-BE49-F238E27FC236}">
                <a16:creationId xmlns:a16="http://schemas.microsoft.com/office/drawing/2014/main" id="{E39F7F52-9DA8-4A21-8188-12F5373000E1}"/>
              </a:ext>
            </a:extLst>
          </p:cNvPr>
          <p:cNvSpPr/>
          <p:nvPr/>
        </p:nvSpPr>
        <p:spPr>
          <a:xfrm>
            <a:off x="4978400" y="6191250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>
            <a:hlinkClick r:id="rId5" action="ppaction://hlinksldjump"/>
            <a:extLst>
              <a:ext uri="{FF2B5EF4-FFF2-40B4-BE49-F238E27FC236}">
                <a16:creationId xmlns:a16="http://schemas.microsoft.com/office/drawing/2014/main" id="{4019E6F3-1082-4629-A1E4-982DDE8650CB}"/>
              </a:ext>
            </a:extLst>
          </p:cNvPr>
          <p:cNvSpPr/>
          <p:nvPr/>
        </p:nvSpPr>
        <p:spPr>
          <a:xfrm>
            <a:off x="4968875" y="3332163"/>
            <a:ext cx="4676775" cy="236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>
            <a:hlinkClick r:id="rId6" action="ppaction://hlinksldjump"/>
            <a:extLst>
              <a:ext uri="{FF2B5EF4-FFF2-40B4-BE49-F238E27FC236}">
                <a16:creationId xmlns:a16="http://schemas.microsoft.com/office/drawing/2014/main" id="{C3CD030F-84BB-4456-B92D-8A0574EF2256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4" name="Rechteck 13">
            <a:hlinkClick r:id="rId7" action="ppaction://hlinksldjump"/>
            <a:extLst>
              <a:ext uri="{FF2B5EF4-FFF2-40B4-BE49-F238E27FC236}">
                <a16:creationId xmlns:a16="http://schemas.microsoft.com/office/drawing/2014/main" id="{B5ACF38C-1DD5-4851-BD52-6C69FEB0E731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5" name="Rechteck 14">
            <a:hlinkClick r:id="rId8" action="ppaction://hlinksldjump"/>
            <a:extLst>
              <a:ext uri="{FF2B5EF4-FFF2-40B4-BE49-F238E27FC236}">
                <a16:creationId xmlns:a16="http://schemas.microsoft.com/office/drawing/2014/main" id="{6ADF4AD0-63FA-4D13-85B5-5878A870F0DE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Rechteck 15">
            <a:hlinkClick r:id="rId9" action="ppaction://hlinksldjump"/>
            <a:extLst>
              <a:ext uri="{FF2B5EF4-FFF2-40B4-BE49-F238E27FC236}">
                <a16:creationId xmlns:a16="http://schemas.microsoft.com/office/drawing/2014/main" id="{AA771001-663E-427E-ADDF-268D606B4B8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686</Words>
  <Application>Microsoft Office PowerPoint</Application>
  <PresentationFormat>A4-Papier (210 x 297 mm)</PresentationFormat>
  <Paragraphs>122</Paragraphs>
  <Slides>25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Berlin Sans FB</vt:lpstr>
      <vt:lpstr>Arial</vt:lpstr>
      <vt:lpstr>Wingdings</vt:lpstr>
      <vt:lpstr>HAW_FW</vt:lpstr>
      <vt:lpstr>Master Automatisierung: Seminar Autonome Systeme THEMA</vt:lpstr>
      <vt:lpstr>Gliederung</vt:lpstr>
      <vt:lpstr>Navigation</vt:lpstr>
      <vt:lpstr>Navigation – Settings 1</vt:lpstr>
      <vt:lpstr>Navigation – Settings 2</vt:lpstr>
      <vt:lpstr>Navigation – Start Detection</vt:lpstr>
      <vt:lpstr>Navigation – Start Detection Final</vt:lpstr>
      <vt:lpstr>Navigation – Start Detection Live View</vt:lpstr>
      <vt:lpstr>Aruco Dictionary – 11 Marker</vt:lpstr>
      <vt:lpstr>Aruco Dictionary – 13 Marker</vt:lpstr>
      <vt:lpstr>Aruco Dictionary – Marker 9</vt:lpstr>
      <vt:lpstr>Aruco Dictionary – Marker 9 – Geändert</vt:lpstr>
      <vt:lpstr>Calibration</vt:lpstr>
      <vt:lpstr>Calibration – Camera Started</vt:lpstr>
      <vt:lpstr>Calibration – Take Snapshot</vt:lpstr>
      <vt:lpstr>Calibration – Take Snapshot Mehrere</vt:lpstr>
      <vt:lpstr>Settings</vt:lpstr>
      <vt:lpstr>Settings – Scroll 1</vt:lpstr>
      <vt:lpstr>Settings – Scroll 2</vt:lpstr>
      <vt:lpstr>Settings – Camera Field Size Änderung</vt:lpstr>
      <vt:lpstr>Settings – Resize Camera Field Start</vt:lpstr>
      <vt:lpstr>Settings – Swap Nummer Geändert</vt:lpstr>
      <vt:lpstr>Settings – Swap durchgeführt</vt:lpstr>
      <vt:lpstr>X. Name des Kapitels Ggf. Untertitel </vt:lpstr>
      <vt:lpstr>6. Literatur 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Lennart</cp:lastModifiedBy>
  <cp:revision>235</cp:revision>
  <cp:lastPrinted>2007-09-21T15:49:14Z</cp:lastPrinted>
  <dcterms:created xsi:type="dcterms:W3CDTF">2008-09-25T08:20:51Z</dcterms:created>
  <dcterms:modified xsi:type="dcterms:W3CDTF">2018-04-30T16:22:29Z</dcterms:modified>
</cp:coreProperties>
</file>