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13:26:10.096" v="79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Sp mod modNotesTx">
        <pc:chgData name="Beewen, Florian (SE-7/3AFS2K)" userId="80e2ae23-4813-4676-8001-d44bbafc202e" providerId="ADAL" clId="{AE6E9225-FAC5-4A14-9400-6C63783A8BE9}" dt="2025-02-04T13:26:10.096" v="79" actId="20577"/>
        <pc:sldMkLst>
          <pc:docMk/>
          <pc:sldMk cId="31823734" sldId="265"/>
        </pc:sldMkLst>
        <pc:spChg chg="mod">
          <ac:chgData name="Beewen, Florian (SE-7/3AFS2K)" userId="80e2ae23-4813-4676-8001-d44bbafc202e" providerId="ADAL" clId="{AE6E9225-FAC5-4A14-9400-6C63783A8BE9}" dt="2025-02-04T13:26:10.096" v="79" actId="20577"/>
          <ac:spMkLst>
            <pc:docMk/>
            <pc:sldMk cId="31823734" sldId="265"/>
            <ac:spMk id="3" creationId="{3F20AEA9-811C-6DF3-2395-D6331F30F919}"/>
          </ac:spMkLst>
        </pc:spChg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Lernfeld 12 Projekt</a:t>
            </a:r>
            <a:br>
              <a:rPr lang="en-GB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Ghazale</a:t>
            </a:r>
            <a:endParaRPr lang="de-DE" dirty="0"/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verbindungen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Speichers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4999029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57" y="4994303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298" y="4944444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64790" y="4949179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   → 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21008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r="56721" b="38848"/>
          <a:stretch/>
        </p:blipFill>
        <p:spPr>
          <a:xfrm>
            <a:off x="7855440" y="681037"/>
            <a:ext cx="3498360" cy="59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SSH (22)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Breitbild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Wieching, Levin (SE-7/3AFS2K)</cp:lastModifiedBy>
  <cp:revision>2</cp:revision>
  <dcterms:created xsi:type="dcterms:W3CDTF">2025-02-04T06:40:52Z</dcterms:created>
  <dcterms:modified xsi:type="dcterms:W3CDTF">2025-02-06T07:45:00Z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