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122F4-A900-4A7F-BE11-2AB51AB7F5F4}" v="3" dt="2025-02-11T09:07:08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wen, Florian (SE-7/3AFS2K)" userId="80e2ae23-4813-4676-8001-d44bbafc202e" providerId="ADAL" clId="{AE6E9225-FAC5-4A14-9400-6C63783A8BE9}"/>
    <pc:docChg chg="modSld">
      <pc:chgData name="Beewen, Florian (SE-7/3AFS2K)" userId="80e2ae23-4813-4676-8001-d44bbafc202e" providerId="ADAL" clId="{AE6E9225-FAC5-4A14-9400-6C63783A8BE9}" dt="2025-02-04T13:26:10.096" v="79" actId="20577"/>
      <pc:docMkLst>
        <pc:docMk/>
      </pc:docMkLst>
      <pc:sldChg chg="modNotesTx">
        <pc:chgData name="Beewen, Florian (SE-7/3AFS2K)" userId="80e2ae23-4813-4676-8001-d44bbafc202e" providerId="ADAL" clId="{AE6E9225-FAC5-4A14-9400-6C63783A8BE9}" dt="2025-02-04T08:53:56.455" v="71" actId="20577"/>
        <pc:sldMkLst>
          <pc:docMk/>
          <pc:sldMk cId="4145744943" sldId="256"/>
        </pc:sldMkLst>
      </pc:sldChg>
      <pc:sldChg chg="modNotesTx">
        <pc:chgData name="Beewen, Florian (SE-7/3AFS2K)" userId="80e2ae23-4813-4676-8001-d44bbafc202e" providerId="ADAL" clId="{AE6E9225-FAC5-4A14-9400-6C63783A8BE9}" dt="2025-02-04T08:54:00.315" v="76" actId="20577"/>
        <pc:sldMkLst>
          <pc:docMk/>
          <pc:sldMk cId="795310583" sldId="257"/>
        </pc:sldMkLst>
      </pc:sldChg>
      <pc:sldChg chg="modNotesTx">
        <pc:chgData name="Beewen, Florian (SE-7/3AFS2K)" userId="80e2ae23-4813-4676-8001-d44bbafc202e" providerId="ADAL" clId="{AE6E9225-FAC5-4A14-9400-6C63783A8BE9}" dt="2025-02-04T08:52:30.100" v="4" actId="20577"/>
        <pc:sldMkLst>
          <pc:docMk/>
          <pc:sldMk cId="2903512010" sldId="258"/>
        </pc:sldMkLst>
      </pc:sldChg>
      <pc:sldChg chg="modNotesTx">
        <pc:chgData name="Beewen, Florian (SE-7/3AFS2K)" userId="80e2ae23-4813-4676-8001-d44bbafc202e" providerId="ADAL" clId="{AE6E9225-FAC5-4A14-9400-6C63783A8BE9}" dt="2025-02-04T08:52:43.010" v="11" actId="20577"/>
        <pc:sldMkLst>
          <pc:docMk/>
          <pc:sldMk cId="1368631229" sldId="260"/>
        </pc:sldMkLst>
      </pc:sldChg>
      <pc:sldChg chg="modNotesTx">
        <pc:chgData name="Beewen, Florian (SE-7/3AFS2K)" userId="80e2ae23-4813-4676-8001-d44bbafc202e" providerId="ADAL" clId="{AE6E9225-FAC5-4A14-9400-6C63783A8BE9}" dt="2025-02-04T08:52:54.081" v="16" actId="20577"/>
        <pc:sldMkLst>
          <pc:docMk/>
          <pc:sldMk cId="241887860" sldId="261"/>
        </pc:sldMkLst>
      </pc:sldChg>
      <pc:sldChg chg="modNotesTx">
        <pc:chgData name="Beewen, Florian (SE-7/3AFS2K)" userId="80e2ae23-4813-4676-8001-d44bbafc202e" providerId="ADAL" clId="{AE6E9225-FAC5-4A14-9400-6C63783A8BE9}" dt="2025-02-04T08:53:03.286" v="21" actId="20577"/>
        <pc:sldMkLst>
          <pc:docMk/>
          <pc:sldMk cId="2490254022" sldId="262"/>
        </pc:sldMkLst>
      </pc:sldChg>
      <pc:sldChg chg="modNotesTx">
        <pc:chgData name="Beewen, Florian (SE-7/3AFS2K)" userId="80e2ae23-4813-4676-8001-d44bbafc202e" providerId="ADAL" clId="{AE6E9225-FAC5-4A14-9400-6C63783A8BE9}" dt="2025-02-04T08:53:11.232" v="26" actId="20577"/>
        <pc:sldMkLst>
          <pc:docMk/>
          <pc:sldMk cId="3776739428" sldId="263"/>
        </pc:sldMkLst>
      </pc:sldChg>
      <pc:sldChg chg="modNotesTx">
        <pc:chgData name="Beewen, Florian (SE-7/3AFS2K)" userId="80e2ae23-4813-4676-8001-d44bbafc202e" providerId="ADAL" clId="{AE6E9225-FAC5-4A14-9400-6C63783A8BE9}" dt="2025-02-04T08:53:16.394" v="29" actId="20577"/>
        <pc:sldMkLst>
          <pc:docMk/>
          <pc:sldMk cId="3883195815" sldId="264"/>
        </pc:sldMkLst>
      </pc:sldChg>
      <pc:sldChg chg="modSp mod modNotesTx">
        <pc:chgData name="Beewen, Florian (SE-7/3AFS2K)" userId="80e2ae23-4813-4676-8001-d44bbafc202e" providerId="ADAL" clId="{AE6E9225-FAC5-4A14-9400-6C63783A8BE9}" dt="2025-02-04T13:26:10.096" v="79" actId="20577"/>
        <pc:sldMkLst>
          <pc:docMk/>
          <pc:sldMk cId="31823734" sldId="265"/>
        </pc:sldMkLst>
        <pc:spChg chg="mod">
          <ac:chgData name="Beewen, Florian (SE-7/3AFS2K)" userId="80e2ae23-4813-4676-8001-d44bbafc202e" providerId="ADAL" clId="{AE6E9225-FAC5-4A14-9400-6C63783A8BE9}" dt="2025-02-04T13:26:10.096" v="79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NotesTx">
        <pc:chgData name="Beewen, Florian (SE-7/3AFS2K)" userId="80e2ae23-4813-4676-8001-d44bbafc202e" providerId="ADAL" clId="{AE6E9225-FAC5-4A14-9400-6C63783A8BE9}" dt="2025-02-04T08:53:29.423" v="39" actId="20577"/>
        <pc:sldMkLst>
          <pc:docMk/>
          <pc:sldMk cId="131494481" sldId="266"/>
        </pc:sldMkLst>
      </pc:sldChg>
      <pc:sldChg chg="modNotesTx">
        <pc:chgData name="Beewen, Florian (SE-7/3AFS2K)" userId="80e2ae23-4813-4676-8001-d44bbafc202e" providerId="ADAL" clId="{AE6E9225-FAC5-4A14-9400-6C63783A8BE9}" dt="2025-02-04T08:53:33.856" v="46" actId="20577"/>
        <pc:sldMkLst>
          <pc:docMk/>
          <pc:sldMk cId="3275196562" sldId="267"/>
        </pc:sldMkLst>
      </pc:sldChg>
      <pc:sldChg chg="modNotesTx">
        <pc:chgData name="Beewen, Florian (SE-7/3AFS2K)" userId="80e2ae23-4813-4676-8001-d44bbafc202e" providerId="ADAL" clId="{AE6E9225-FAC5-4A14-9400-6C63783A8BE9}" dt="2025-02-04T08:53:37.691" v="51" actId="20577"/>
        <pc:sldMkLst>
          <pc:docMk/>
          <pc:sldMk cId="1343056098" sldId="268"/>
        </pc:sldMkLst>
      </pc:sldChg>
      <pc:sldChg chg="modNotesTx">
        <pc:chgData name="Beewen, Florian (SE-7/3AFS2K)" userId="80e2ae23-4813-4676-8001-d44bbafc202e" providerId="ADAL" clId="{AE6E9225-FAC5-4A14-9400-6C63783A8BE9}" dt="2025-02-04T08:53:41.947" v="56" actId="20577"/>
        <pc:sldMkLst>
          <pc:docMk/>
          <pc:sldMk cId="2689339208" sldId="269"/>
        </pc:sldMkLst>
      </pc:sldChg>
      <pc:sldChg chg="modNotesTx">
        <pc:chgData name="Beewen, Florian (SE-7/3AFS2K)" userId="80e2ae23-4813-4676-8001-d44bbafc202e" providerId="ADAL" clId="{AE6E9225-FAC5-4A14-9400-6C63783A8BE9}" dt="2025-02-04T08:53:46.104" v="61" actId="20577"/>
        <pc:sldMkLst>
          <pc:docMk/>
          <pc:sldMk cId="840203299" sldId="270"/>
        </pc:sldMkLst>
      </pc:sldChg>
      <pc:sldChg chg="modNotesTx">
        <pc:chgData name="Beewen, Florian (SE-7/3AFS2K)" userId="80e2ae23-4813-4676-8001-d44bbafc202e" providerId="ADAL" clId="{AE6E9225-FAC5-4A14-9400-6C63783A8BE9}" dt="2025-02-04T08:53:50.354" v="66" actId="20577"/>
        <pc:sldMkLst>
          <pc:docMk/>
          <pc:sldMk cId="3984829396" sldId="272"/>
        </pc:sldMkLst>
      </pc:sldChg>
    </pc:docChg>
  </pc:docChgLst>
  <pc:docChgLst>
    <pc:chgData name="Wieching, Levin (SE-7/3AFS2K)" userId="98420e42-2ee7-4e41-8b7c-b6844ebc3566" providerId="ADAL" clId="{523122F4-A900-4A7F-BE11-2AB51AB7F5F4}"/>
    <pc:docChg chg="undo custSel delSld modSld sldOrd">
      <pc:chgData name="Wieching, Levin (SE-7/3AFS2K)" userId="98420e42-2ee7-4e41-8b7c-b6844ebc3566" providerId="ADAL" clId="{523122F4-A900-4A7F-BE11-2AB51AB7F5F4}" dt="2025-02-11T13:51:11.297" v="57" actId="2696"/>
      <pc:docMkLst>
        <pc:docMk/>
      </pc:docMkLst>
      <pc:sldChg chg="modSp mod">
        <pc:chgData name="Wieching, Levin (SE-7/3AFS2K)" userId="98420e42-2ee7-4e41-8b7c-b6844ebc3566" providerId="ADAL" clId="{523122F4-A900-4A7F-BE11-2AB51AB7F5F4}" dt="2025-02-10T08:25:51.680" v="9" actId="113"/>
        <pc:sldMkLst>
          <pc:docMk/>
          <pc:sldMk cId="4145744943" sldId="256"/>
        </pc:sldMkLst>
        <pc:spChg chg="mod">
          <ac:chgData name="Wieching, Levin (SE-7/3AFS2K)" userId="98420e42-2ee7-4e41-8b7c-b6844ebc3566" providerId="ADAL" clId="{523122F4-A900-4A7F-BE11-2AB51AB7F5F4}" dt="2025-02-10T08:25:51.680" v="9" actId="113"/>
          <ac:spMkLst>
            <pc:docMk/>
            <pc:sldMk cId="4145744943" sldId="256"/>
            <ac:spMk id="2" creationId="{6F50554B-9D89-BFBB-84E9-07B88489A3C1}"/>
          </ac:spMkLst>
        </pc:spChg>
        <pc:spChg chg="mod">
          <ac:chgData name="Wieching, Levin (SE-7/3AFS2K)" userId="98420e42-2ee7-4e41-8b7c-b6844ebc3566" providerId="ADAL" clId="{523122F4-A900-4A7F-BE11-2AB51AB7F5F4}" dt="2025-02-10T08:25:24.389" v="5" actId="2711"/>
          <ac:spMkLst>
            <pc:docMk/>
            <pc:sldMk cId="4145744943" sldId="256"/>
            <ac:spMk id="3" creationId="{60DD185C-9292-1969-A33E-E8BF9254FFFA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5:47.531" v="8" actId="113"/>
        <pc:sldMkLst>
          <pc:docMk/>
          <pc:sldMk cId="795310583" sldId="257"/>
        </pc:sldMkLst>
        <pc:spChg chg="mod">
          <ac:chgData name="Wieching, Levin (SE-7/3AFS2K)" userId="98420e42-2ee7-4e41-8b7c-b6844ebc3566" providerId="ADAL" clId="{523122F4-A900-4A7F-BE11-2AB51AB7F5F4}" dt="2025-02-10T08:25:47.531" v="8" actId="113"/>
          <ac:spMkLst>
            <pc:docMk/>
            <pc:sldMk cId="795310583" sldId="257"/>
            <ac:spMk id="2" creationId="{8C10B2BB-8036-8980-E035-4FE697153558}"/>
          </ac:spMkLst>
        </pc:spChg>
        <pc:spChg chg="mod">
          <ac:chgData name="Wieching, Levin (SE-7/3AFS2K)" userId="98420e42-2ee7-4e41-8b7c-b6844ebc3566" providerId="ADAL" clId="{523122F4-A900-4A7F-BE11-2AB51AB7F5F4}" dt="2025-02-10T08:25:37.155" v="6" actId="2711"/>
          <ac:spMkLst>
            <pc:docMk/>
            <pc:sldMk cId="795310583" sldId="257"/>
            <ac:spMk id="3" creationId="{FEF509E1-64DC-FD5B-BA2D-CDC46CD29D8D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09:05:25.507" v="50" actId="20577"/>
        <pc:sldMkLst>
          <pc:docMk/>
          <pc:sldMk cId="2903512010" sldId="258"/>
        </pc:sldMkLst>
        <pc:spChg chg="mod">
          <ac:chgData name="Wieching, Levin (SE-7/3AFS2K)" userId="98420e42-2ee7-4e41-8b7c-b6844ebc3566" providerId="ADAL" clId="{523122F4-A900-4A7F-BE11-2AB51AB7F5F4}" dt="2025-02-10T08:26:03.698" v="11" actId="113"/>
          <ac:spMkLst>
            <pc:docMk/>
            <pc:sldMk cId="2903512010" sldId="258"/>
            <ac:spMk id="2" creationId="{AA814424-EEFC-C79D-E1EF-FA5D62A21DA3}"/>
          </ac:spMkLst>
        </pc:spChg>
        <pc:spChg chg="mod">
          <ac:chgData name="Wieching, Levin (SE-7/3AFS2K)" userId="98420e42-2ee7-4e41-8b7c-b6844ebc3566" providerId="ADAL" clId="{523122F4-A900-4A7F-BE11-2AB51AB7F5F4}" dt="2025-02-11T09:05:25.507" v="50" actId="20577"/>
          <ac:spMkLst>
            <pc:docMk/>
            <pc:sldMk cId="2903512010" sldId="258"/>
            <ac:spMk id="3" creationId="{F2E93EE7-3F54-25CF-2421-9C7F18209421}"/>
          </ac:spMkLst>
        </pc:spChg>
        <pc:picChg chg="mod">
          <ac:chgData name="Wieching, Levin (SE-7/3AFS2K)" userId="98420e42-2ee7-4e41-8b7c-b6844ebc3566" providerId="ADAL" clId="{523122F4-A900-4A7F-BE11-2AB51AB7F5F4}" dt="2025-02-10T08:24:29.659" v="2" actId="1076"/>
          <ac:picMkLst>
            <pc:docMk/>
            <pc:sldMk cId="2903512010" sldId="258"/>
            <ac:picMk id="4" creationId="{75C0C8FB-2098-E2A2-46F3-7C5A91459464}"/>
          </ac:picMkLst>
        </pc:picChg>
        <pc:picChg chg="mod">
          <ac:chgData name="Wieching, Levin (SE-7/3AFS2K)" userId="98420e42-2ee7-4e41-8b7c-b6844ebc3566" providerId="ADAL" clId="{523122F4-A900-4A7F-BE11-2AB51AB7F5F4}" dt="2025-02-10T08:24:26.220" v="1" actId="1076"/>
          <ac:picMkLst>
            <pc:docMk/>
            <pc:sldMk cId="2903512010" sldId="258"/>
            <ac:picMk id="5" creationId="{A5B2B320-9F8E-0D42-46B5-5E8B8E345C80}"/>
          </ac:picMkLst>
        </pc:picChg>
        <pc:picChg chg="mod">
          <ac:chgData name="Wieching, Levin (SE-7/3AFS2K)" userId="98420e42-2ee7-4e41-8b7c-b6844ebc3566" providerId="ADAL" clId="{523122F4-A900-4A7F-BE11-2AB51AB7F5F4}" dt="2025-02-10T08:24:17.105" v="0" actId="1076"/>
          <ac:picMkLst>
            <pc:docMk/>
            <pc:sldMk cId="2903512010" sldId="258"/>
            <ac:picMk id="6" creationId="{CD26F8C5-6031-C893-FDD2-12F97D14248A}"/>
          </ac:picMkLst>
        </pc:picChg>
        <pc:picChg chg="mod">
          <ac:chgData name="Wieching, Levin (SE-7/3AFS2K)" userId="98420e42-2ee7-4e41-8b7c-b6844ebc3566" providerId="ADAL" clId="{523122F4-A900-4A7F-BE11-2AB51AB7F5F4}" dt="2025-02-10T08:24:32.952" v="3" actId="1076"/>
          <ac:picMkLst>
            <pc:docMk/>
            <pc:sldMk cId="2903512010" sldId="258"/>
            <ac:picMk id="7" creationId="{D25D59CC-FDBD-B72D-7DC5-178696A9C9A5}"/>
          </ac:picMkLst>
        </pc:picChg>
      </pc:sldChg>
      <pc:sldChg chg="modSp mod">
        <pc:chgData name="Wieching, Levin (SE-7/3AFS2K)" userId="98420e42-2ee7-4e41-8b7c-b6844ebc3566" providerId="ADAL" clId="{523122F4-A900-4A7F-BE11-2AB51AB7F5F4}" dt="2025-02-10T08:26:30.900" v="15" actId="2711"/>
        <pc:sldMkLst>
          <pc:docMk/>
          <pc:sldMk cId="1368631229" sldId="260"/>
        </pc:sldMkLst>
        <pc:spChg chg="mod">
          <ac:chgData name="Wieching, Levin (SE-7/3AFS2K)" userId="98420e42-2ee7-4e41-8b7c-b6844ebc3566" providerId="ADAL" clId="{523122F4-A900-4A7F-BE11-2AB51AB7F5F4}" dt="2025-02-10T08:26:25.047" v="14" actId="113"/>
          <ac:spMkLst>
            <pc:docMk/>
            <pc:sldMk cId="1368631229" sldId="260"/>
            <ac:spMk id="2" creationId="{4F6E13B4-63BB-236B-7D5D-024C9A2F53A9}"/>
          </ac:spMkLst>
        </pc:spChg>
        <pc:spChg chg="mod">
          <ac:chgData name="Wieching, Levin (SE-7/3AFS2K)" userId="98420e42-2ee7-4e41-8b7c-b6844ebc3566" providerId="ADAL" clId="{523122F4-A900-4A7F-BE11-2AB51AB7F5F4}" dt="2025-02-10T08:26:30.900" v="15" actId="2711"/>
          <ac:spMkLst>
            <pc:docMk/>
            <pc:sldMk cId="1368631229" sldId="260"/>
            <ac:spMk id="3" creationId="{4AA0CD3A-796D-3F32-A89D-F8A97B79055D}"/>
          </ac:spMkLst>
        </pc:spChg>
      </pc:sldChg>
      <pc:sldChg chg="del">
        <pc:chgData name="Wieching, Levin (SE-7/3AFS2K)" userId="98420e42-2ee7-4e41-8b7c-b6844ebc3566" providerId="ADAL" clId="{523122F4-A900-4A7F-BE11-2AB51AB7F5F4}" dt="2025-02-11T13:46:39.749" v="54" actId="2696"/>
        <pc:sldMkLst>
          <pc:docMk/>
          <pc:sldMk cId="241887860" sldId="261"/>
        </pc:sldMkLst>
      </pc:sldChg>
      <pc:sldChg chg="modSp mod ord">
        <pc:chgData name="Wieching, Levin (SE-7/3AFS2K)" userId="98420e42-2ee7-4e41-8b7c-b6844ebc3566" providerId="ADAL" clId="{523122F4-A900-4A7F-BE11-2AB51AB7F5F4}" dt="2025-02-11T13:51:07.076" v="56"/>
        <pc:sldMkLst>
          <pc:docMk/>
          <pc:sldMk cId="2490254022" sldId="262"/>
        </pc:sldMkLst>
        <pc:spChg chg="mod">
          <ac:chgData name="Wieching, Levin (SE-7/3AFS2K)" userId="98420e42-2ee7-4e41-8b7c-b6844ebc3566" providerId="ADAL" clId="{523122F4-A900-4A7F-BE11-2AB51AB7F5F4}" dt="2025-02-10T08:27:17.560" v="22" actId="1076"/>
          <ac:spMkLst>
            <pc:docMk/>
            <pc:sldMk cId="2490254022" sldId="262"/>
            <ac:spMk id="2" creationId="{9B1CE670-6CA9-E529-F942-49F16000ABF0}"/>
          </ac:spMkLst>
        </pc:spChg>
        <pc:graphicFrameChg chg="modGraphic">
          <ac:chgData name="Wieching, Levin (SE-7/3AFS2K)" userId="98420e42-2ee7-4e41-8b7c-b6844ebc3566" providerId="ADAL" clId="{523122F4-A900-4A7F-BE11-2AB51AB7F5F4}" dt="2025-02-10T08:26:42.720" v="16" actId="2711"/>
          <ac:graphicFrameMkLst>
            <pc:docMk/>
            <pc:sldMk cId="2490254022" sldId="262"/>
            <ac:graphicFrameMk id="4" creationId="{826636DD-E289-DD90-1F5A-456DA72EDF3C}"/>
          </ac:graphicFrameMkLst>
        </pc:graphicFrameChg>
      </pc:sldChg>
      <pc:sldChg chg="modSp del mod">
        <pc:chgData name="Wieching, Levin (SE-7/3AFS2K)" userId="98420e42-2ee7-4e41-8b7c-b6844ebc3566" providerId="ADAL" clId="{523122F4-A900-4A7F-BE11-2AB51AB7F5F4}" dt="2025-02-11T13:51:11.297" v="57" actId="2696"/>
        <pc:sldMkLst>
          <pc:docMk/>
          <pc:sldMk cId="3776739428" sldId="263"/>
        </pc:sldMkLst>
        <pc:spChg chg="mod">
          <ac:chgData name="Wieching, Levin (SE-7/3AFS2K)" userId="98420e42-2ee7-4e41-8b7c-b6844ebc3566" providerId="ADAL" clId="{523122F4-A900-4A7F-BE11-2AB51AB7F5F4}" dt="2025-02-10T08:27:34.348" v="24" actId="113"/>
          <ac:spMkLst>
            <pc:docMk/>
            <pc:sldMk cId="3776739428" sldId="263"/>
            <ac:spMk id="2" creationId="{9CF119CE-2F8F-F1EF-FF73-B38461C4E8CE}"/>
          </ac:spMkLst>
        </pc:spChg>
        <pc:spChg chg="mod">
          <ac:chgData name="Wieching, Levin (SE-7/3AFS2K)" userId="98420e42-2ee7-4e41-8b7c-b6844ebc3566" providerId="ADAL" clId="{523122F4-A900-4A7F-BE11-2AB51AB7F5F4}" dt="2025-02-10T08:27:40.708" v="25" actId="2711"/>
          <ac:spMkLst>
            <pc:docMk/>
            <pc:sldMk cId="3776739428" sldId="263"/>
            <ac:spMk id="3" creationId="{47BE342E-BBA0-2F4F-35FB-3A6BB70F93AC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7:59.502" v="28" actId="2711"/>
        <pc:sldMkLst>
          <pc:docMk/>
          <pc:sldMk cId="3883195815" sldId="264"/>
        </pc:sldMkLst>
        <pc:spChg chg="mod">
          <ac:chgData name="Wieching, Levin (SE-7/3AFS2K)" userId="98420e42-2ee7-4e41-8b7c-b6844ebc3566" providerId="ADAL" clId="{523122F4-A900-4A7F-BE11-2AB51AB7F5F4}" dt="2025-02-10T08:27:52.121" v="27" actId="113"/>
          <ac:spMkLst>
            <pc:docMk/>
            <pc:sldMk cId="3883195815" sldId="264"/>
            <ac:spMk id="2" creationId="{8FEC2945-A876-8BCA-EBD7-9B04C533083C}"/>
          </ac:spMkLst>
        </pc:spChg>
        <pc:spChg chg="mod">
          <ac:chgData name="Wieching, Levin (SE-7/3AFS2K)" userId="98420e42-2ee7-4e41-8b7c-b6844ebc3566" providerId="ADAL" clId="{523122F4-A900-4A7F-BE11-2AB51AB7F5F4}" dt="2025-02-10T08:27:59.502" v="28" actId="2711"/>
          <ac:spMkLst>
            <pc:docMk/>
            <pc:sldMk cId="3883195815" sldId="264"/>
            <ac:spMk id="3" creationId="{390312BE-D065-1E4F-B8A2-5580F1906A6A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09:07:16.076" v="53" actId="20577"/>
        <pc:sldMkLst>
          <pc:docMk/>
          <pc:sldMk cId="31823734" sldId="265"/>
        </pc:sldMkLst>
        <pc:spChg chg="mod">
          <ac:chgData name="Wieching, Levin (SE-7/3AFS2K)" userId="98420e42-2ee7-4e41-8b7c-b6844ebc3566" providerId="ADAL" clId="{523122F4-A900-4A7F-BE11-2AB51AB7F5F4}" dt="2025-02-10T08:28:16.730" v="31" actId="113"/>
          <ac:spMkLst>
            <pc:docMk/>
            <pc:sldMk cId="31823734" sldId="265"/>
            <ac:spMk id="2" creationId="{DD57C897-B1B4-2A77-F746-22E5D37EAEF9}"/>
          </ac:spMkLst>
        </pc:spChg>
        <pc:spChg chg="mod">
          <ac:chgData name="Wieching, Levin (SE-7/3AFS2K)" userId="98420e42-2ee7-4e41-8b7c-b6844ebc3566" providerId="ADAL" clId="{523122F4-A900-4A7F-BE11-2AB51AB7F5F4}" dt="2025-02-11T09:07:16.076" v="53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8:32.575" v="34" actId="2711"/>
        <pc:sldMkLst>
          <pc:docMk/>
          <pc:sldMk cId="131494481" sldId="266"/>
        </pc:sldMkLst>
        <pc:spChg chg="mod">
          <ac:chgData name="Wieching, Levin (SE-7/3AFS2K)" userId="98420e42-2ee7-4e41-8b7c-b6844ebc3566" providerId="ADAL" clId="{523122F4-A900-4A7F-BE11-2AB51AB7F5F4}" dt="2025-02-10T08:28:25.695" v="33" actId="113"/>
          <ac:spMkLst>
            <pc:docMk/>
            <pc:sldMk cId="131494481" sldId="266"/>
            <ac:spMk id="2" creationId="{5C6E98FA-E813-2E7C-4F5B-97B04DC55D72}"/>
          </ac:spMkLst>
        </pc:spChg>
        <pc:spChg chg="mod">
          <ac:chgData name="Wieching, Levin (SE-7/3AFS2K)" userId="98420e42-2ee7-4e41-8b7c-b6844ebc3566" providerId="ADAL" clId="{523122F4-A900-4A7F-BE11-2AB51AB7F5F4}" dt="2025-02-10T08:28:32.575" v="34" actId="2711"/>
          <ac:spMkLst>
            <pc:docMk/>
            <pc:sldMk cId="131494481" sldId="266"/>
            <ac:spMk id="3" creationId="{6310FD96-A7AD-DFFA-09C7-EA1D86FC2009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1T09:04:52.164" v="48" actId="20577"/>
        <pc:sldMkLst>
          <pc:docMk/>
          <pc:sldMk cId="3275196562" sldId="267"/>
        </pc:sldMkLst>
        <pc:spChg chg="mod">
          <ac:chgData name="Wieching, Levin (SE-7/3AFS2K)" userId="98420e42-2ee7-4e41-8b7c-b6844ebc3566" providerId="ADAL" clId="{523122F4-A900-4A7F-BE11-2AB51AB7F5F4}" dt="2025-02-10T08:28:58.752" v="36" actId="113"/>
          <ac:spMkLst>
            <pc:docMk/>
            <pc:sldMk cId="3275196562" sldId="267"/>
            <ac:spMk id="2" creationId="{C09C196D-A32E-CA82-4CD5-129DAA7F80B2}"/>
          </ac:spMkLst>
        </pc:spChg>
        <pc:spChg chg="mod">
          <ac:chgData name="Wieching, Levin (SE-7/3AFS2K)" userId="98420e42-2ee7-4e41-8b7c-b6844ebc3566" providerId="ADAL" clId="{523122F4-A900-4A7F-BE11-2AB51AB7F5F4}" dt="2025-02-11T09:04:52.164" v="48" actId="20577"/>
          <ac:spMkLst>
            <pc:docMk/>
            <pc:sldMk cId="3275196562" sldId="267"/>
            <ac:spMk id="3" creationId="{FBA1502A-DB1A-EA8F-03BF-449137162C5F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32.948" v="41" actId="2711"/>
        <pc:sldMkLst>
          <pc:docMk/>
          <pc:sldMk cId="1343056098" sldId="268"/>
        </pc:sldMkLst>
        <pc:spChg chg="mod">
          <ac:chgData name="Wieching, Levin (SE-7/3AFS2K)" userId="98420e42-2ee7-4e41-8b7c-b6844ebc3566" providerId="ADAL" clId="{523122F4-A900-4A7F-BE11-2AB51AB7F5F4}" dt="2025-02-10T08:29:26.121" v="40" actId="113"/>
          <ac:spMkLst>
            <pc:docMk/>
            <pc:sldMk cId="1343056098" sldId="268"/>
            <ac:spMk id="2" creationId="{07D20A5B-F393-8277-62D9-C96775D3B11C}"/>
          </ac:spMkLst>
        </pc:spChg>
        <pc:spChg chg="mod">
          <ac:chgData name="Wieching, Levin (SE-7/3AFS2K)" userId="98420e42-2ee7-4e41-8b7c-b6844ebc3566" providerId="ADAL" clId="{523122F4-A900-4A7F-BE11-2AB51AB7F5F4}" dt="2025-02-10T08:29:32.948" v="41" actId="2711"/>
          <ac:spMkLst>
            <pc:docMk/>
            <pc:sldMk cId="1343056098" sldId="268"/>
            <ac:spMk id="3" creationId="{6F573FDA-3C5C-46AD-EE7B-57C9F354DBC5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29:43.149" v="43" actId="27636"/>
        <pc:sldMkLst>
          <pc:docMk/>
          <pc:sldMk cId="2689339208" sldId="269"/>
        </pc:sldMkLst>
        <pc:spChg chg="mod">
          <ac:chgData name="Wieching, Levin (SE-7/3AFS2K)" userId="98420e42-2ee7-4e41-8b7c-b6844ebc3566" providerId="ADAL" clId="{523122F4-A900-4A7F-BE11-2AB51AB7F5F4}" dt="2025-02-10T08:29:43.149" v="43" actId="27636"/>
          <ac:spMkLst>
            <pc:docMk/>
            <pc:sldMk cId="2689339208" sldId="269"/>
            <ac:spMk id="3" creationId="{688AE370-637E-8E08-087B-6DDF3EBC2364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30:03.785" v="44" actId="2711"/>
        <pc:sldMkLst>
          <pc:docMk/>
          <pc:sldMk cId="840203299" sldId="270"/>
        </pc:sldMkLst>
        <pc:spChg chg="mod">
          <ac:chgData name="Wieching, Levin (SE-7/3AFS2K)" userId="98420e42-2ee7-4e41-8b7c-b6844ebc3566" providerId="ADAL" clId="{523122F4-A900-4A7F-BE11-2AB51AB7F5F4}" dt="2025-02-10T08:30:03.785" v="44" actId="2711"/>
          <ac:spMkLst>
            <pc:docMk/>
            <pc:sldMk cId="840203299" sldId="270"/>
            <ac:spMk id="3" creationId="{E2DD2742-522A-7983-A551-28A3CE5DDE5B}"/>
          </ac:spMkLst>
        </pc:spChg>
      </pc:sldChg>
      <pc:sldChg chg="modSp mod">
        <pc:chgData name="Wieching, Levin (SE-7/3AFS2K)" userId="98420e42-2ee7-4e41-8b7c-b6844ebc3566" providerId="ADAL" clId="{523122F4-A900-4A7F-BE11-2AB51AB7F5F4}" dt="2025-02-10T08:30:16.732" v="46" actId="113"/>
        <pc:sldMkLst>
          <pc:docMk/>
          <pc:sldMk cId="3984829396" sldId="272"/>
        </pc:sldMkLst>
        <pc:spChg chg="mod">
          <ac:chgData name="Wieching, Levin (SE-7/3AFS2K)" userId="98420e42-2ee7-4e41-8b7c-b6844ebc3566" providerId="ADAL" clId="{523122F4-A900-4A7F-BE11-2AB51AB7F5F4}" dt="2025-02-10T08:30:16.732" v="46" actId="113"/>
          <ac:spMkLst>
            <pc:docMk/>
            <pc:sldMk cId="3984829396" sldId="272"/>
            <ac:spMk id="2" creationId="{5E74E654-D8F1-877D-6B48-372FC16947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11.02.2025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b="1" dirty="0">
                <a:latin typeface="The Group HEAD Light" panose="00000400000000000000" pitchFamily="2" charset="0"/>
                <a:cs typeface="Arial" panose="020B0604020202020204" pitchFamily="34" charset="0"/>
              </a:rPr>
              <a:t>Lernfeld 12 Projekt</a:t>
            </a:r>
            <a:br>
              <a:rPr lang="en-GB" b="1" dirty="0"/>
            </a:b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The Group TEXT" panose="00000500000000000000" pitchFamily="2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Ghazale</a:t>
            </a:r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The Group TEX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The Group TEX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The Group TEXT" panose="00000500000000000000" pitchFamily="2" charset="0"/>
                <a:cs typeface="Arial" panose="020B0604020202020204" pitchFamily="34" charset="0"/>
              </a:rPr>
              <a:t> 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Benutzer- und Dateiverwaltung mit MariaDB-Datenbank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16" y="4813845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361" y="4813845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060" y="4898923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56552" y="4898923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59" y="197437"/>
            <a:ext cx="10892481" cy="1325563"/>
          </a:xfrm>
        </p:spPr>
        <p:txBody>
          <a:bodyPr/>
          <a:lstStyle/>
          <a:p>
            <a:pPr algn="ctr"/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34440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The Group TEXT" panose="00000500000000000000" pitchFamily="2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The Group TEX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	        → 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he Group TEXT" panose="00000500000000000000" pitchFamily="2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The Group TEXT" panose="00000500000000000000" pitchFamily="2" charset="0"/>
                <a:cs typeface="Arial" panose="020B0604020202020204" pitchFamily="34" charset="0"/>
              </a:rPr>
              <a:t>user_id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sz="2000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The Group TEXT" panose="00000500000000000000" pitchFamily="2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5853466" y="131078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Verzeichnislisting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The Group TEXT" panose="00000500000000000000" pitchFamily="2" charset="0"/>
                <a:cs typeface="Arial" panose="020B0604020202020204" pitchFamily="34" charset="0"/>
              </a:rPr>
              <a:t>SSH </a:t>
            </a:r>
            <a:r>
              <a:rPr lang="de-DE">
                <a:latin typeface="The Group TEXT" panose="00000500000000000000" pitchFamily="2" charset="0"/>
                <a:cs typeface="Arial" panose="020B0604020202020204" pitchFamily="34" charset="0"/>
              </a:rPr>
              <a:t>(22222)</a:t>
            </a:r>
            <a:endParaRPr lang="de-DE" dirty="0">
              <a:latin typeface="The Group TEXT" panose="00000500000000000000" pitchFamily="2" charset="0"/>
              <a:cs typeface="Arial" panose="020B0604020202020204" pitchFamily="34" charset="0"/>
            </a:endParaRP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The Group TEXT" panose="00000500000000000000" pitchFamily="2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verbindungen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Speichers</a:t>
            </a:r>
          </a:p>
          <a:p>
            <a:endParaRPr lang="de-DE" dirty="0">
              <a:latin typeface="The Group TEXT" panose="00000500000000000000" pitchFamily="2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he Group HEAD Light" panose="00000400000000000000" pitchFamily="2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</a:b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latin typeface="The Group TEXT" panose="00000500000000000000" pitchFamily="2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latin typeface="The Group TEXT" panose="00000500000000000000" pitchFamily="2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The Group TEXT" panose="00000500000000000000" pitchFamily="2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>
              <a:latin typeface="The Group TEXT" panose="00000500000000000000" pitchFamily="2" charset="0"/>
            </a:endParaRPr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Office PowerPoint</Application>
  <PresentationFormat>Breitbild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The Group HEAD Light</vt:lpstr>
      <vt:lpstr>The Group TEXT</vt:lpstr>
      <vt:lpstr>Office</vt:lpstr>
      <vt:lpstr>Lernfeld 12 Projekt </vt:lpstr>
      <vt:lpstr>Inhaltsverzeichnis</vt:lpstr>
      <vt:lpstr>Projektübersicht</vt:lpstr>
      <vt:lpstr>Vor- und Nachteile eines LAMP-Skriptes</vt:lpstr>
      <vt:lpstr>Webseitenübersicht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Wieching, Levin (SE-7/3AFS2K)</cp:lastModifiedBy>
  <cp:revision>2</cp:revision>
  <dcterms:created xsi:type="dcterms:W3CDTF">2025-02-04T06:40:52Z</dcterms:created>
  <dcterms:modified xsi:type="dcterms:W3CDTF">2025-02-11T13:51:16Z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