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ewen, Florian (SE-7/3AFS2K)" userId="80e2ae23-4813-4676-8001-d44bbafc202e" providerId="ADAL" clId="{AE6E9225-FAC5-4A14-9400-6C63783A8BE9}"/>
    <pc:docChg chg="modSld">
      <pc:chgData name="Beewen, Florian (SE-7/3AFS2K)" userId="80e2ae23-4813-4676-8001-d44bbafc202e" providerId="ADAL" clId="{AE6E9225-FAC5-4A14-9400-6C63783A8BE9}" dt="2025-02-04T08:54:00.315" v="76" actId="20577"/>
      <pc:docMkLst>
        <pc:docMk/>
      </pc:docMkLst>
      <pc:sldChg chg="modNotesTx">
        <pc:chgData name="Beewen, Florian (SE-7/3AFS2K)" userId="80e2ae23-4813-4676-8001-d44bbafc202e" providerId="ADAL" clId="{AE6E9225-FAC5-4A14-9400-6C63783A8BE9}" dt="2025-02-04T08:53:56.455" v="71" actId="20577"/>
        <pc:sldMkLst>
          <pc:docMk/>
          <pc:sldMk cId="4145744943" sldId="256"/>
        </pc:sldMkLst>
      </pc:sldChg>
      <pc:sldChg chg="modNotesTx">
        <pc:chgData name="Beewen, Florian (SE-7/3AFS2K)" userId="80e2ae23-4813-4676-8001-d44bbafc202e" providerId="ADAL" clId="{AE6E9225-FAC5-4A14-9400-6C63783A8BE9}" dt="2025-02-04T08:54:00.315" v="76" actId="20577"/>
        <pc:sldMkLst>
          <pc:docMk/>
          <pc:sldMk cId="795310583" sldId="257"/>
        </pc:sldMkLst>
      </pc:sldChg>
      <pc:sldChg chg="modNotesTx">
        <pc:chgData name="Beewen, Florian (SE-7/3AFS2K)" userId="80e2ae23-4813-4676-8001-d44bbafc202e" providerId="ADAL" clId="{AE6E9225-FAC5-4A14-9400-6C63783A8BE9}" dt="2025-02-04T08:52:30.100" v="4" actId="20577"/>
        <pc:sldMkLst>
          <pc:docMk/>
          <pc:sldMk cId="2903512010" sldId="258"/>
        </pc:sldMkLst>
      </pc:sldChg>
      <pc:sldChg chg="modNotesTx">
        <pc:chgData name="Beewen, Florian (SE-7/3AFS2K)" userId="80e2ae23-4813-4676-8001-d44bbafc202e" providerId="ADAL" clId="{AE6E9225-FAC5-4A14-9400-6C63783A8BE9}" dt="2025-02-04T08:52:43.010" v="11" actId="20577"/>
        <pc:sldMkLst>
          <pc:docMk/>
          <pc:sldMk cId="1368631229" sldId="260"/>
        </pc:sldMkLst>
      </pc:sldChg>
      <pc:sldChg chg="modNotesTx">
        <pc:chgData name="Beewen, Florian (SE-7/3AFS2K)" userId="80e2ae23-4813-4676-8001-d44bbafc202e" providerId="ADAL" clId="{AE6E9225-FAC5-4A14-9400-6C63783A8BE9}" dt="2025-02-04T08:52:54.081" v="16" actId="20577"/>
        <pc:sldMkLst>
          <pc:docMk/>
          <pc:sldMk cId="241887860" sldId="261"/>
        </pc:sldMkLst>
      </pc:sldChg>
      <pc:sldChg chg="modNotesTx">
        <pc:chgData name="Beewen, Florian (SE-7/3AFS2K)" userId="80e2ae23-4813-4676-8001-d44bbafc202e" providerId="ADAL" clId="{AE6E9225-FAC5-4A14-9400-6C63783A8BE9}" dt="2025-02-04T08:53:03.286" v="21" actId="20577"/>
        <pc:sldMkLst>
          <pc:docMk/>
          <pc:sldMk cId="2490254022" sldId="262"/>
        </pc:sldMkLst>
      </pc:sldChg>
      <pc:sldChg chg="modNotesTx">
        <pc:chgData name="Beewen, Florian (SE-7/3AFS2K)" userId="80e2ae23-4813-4676-8001-d44bbafc202e" providerId="ADAL" clId="{AE6E9225-FAC5-4A14-9400-6C63783A8BE9}" dt="2025-02-04T08:53:11.232" v="26" actId="20577"/>
        <pc:sldMkLst>
          <pc:docMk/>
          <pc:sldMk cId="3776739428" sldId="263"/>
        </pc:sldMkLst>
      </pc:sldChg>
      <pc:sldChg chg="modNotesTx">
        <pc:chgData name="Beewen, Florian (SE-7/3AFS2K)" userId="80e2ae23-4813-4676-8001-d44bbafc202e" providerId="ADAL" clId="{AE6E9225-FAC5-4A14-9400-6C63783A8BE9}" dt="2025-02-04T08:53:16.394" v="29" actId="20577"/>
        <pc:sldMkLst>
          <pc:docMk/>
          <pc:sldMk cId="3883195815" sldId="264"/>
        </pc:sldMkLst>
      </pc:sldChg>
      <pc:sldChg chg="modNotesTx">
        <pc:chgData name="Beewen, Florian (SE-7/3AFS2K)" userId="80e2ae23-4813-4676-8001-d44bbafc202e" providerId="ADAL" clId="{AE6E9225-FAC5-4A14-9400-6C63783A8BE9}" dt="2025-02-04T08:53:20.055" v="32" actId="20577"/>
        <pc:sldMkLst>
          <pc:docMk/>
          <pc:sldMk cId="31823734" sldId="265"/>
        </pc:sldMkLst>
      </pc:sldChg>
      <pc:sldChg chg="modNotesTx">
        <pc:chgData name="Beewen, Florian (SE-7/3AFS2K)" userId="80e2ae23-4813-4676-8001-d44bbafc202e" providerId="ADAL" clId="{AE6E9225-FAC5-4A14-9400-6C63783A8BE9}" dt="2025-02-04T08:53:29.423" v="39" actId="20577"/>
        <pc:sldMkLst>
          <pc:docMk/>
          <pc:sldMk cId="131494481" sldId="266"/>
        </pc:sldMkLst>
      </pc:sldChg>
      <pc:sldChg chg="modNotesTx">
        <pc:chgData name="Beewen, Florian (SE-7/3AFS2K)" userId="80e2ae23-4813-4676-8001-d44bbafc202e" providerId="ADAL" clId="{AE6E9225-FAC5-4A14-9400-6C63783A8BE9}" dt="2025-02-04T08:53:33.856" v="46" actId="20577"/>
        <pc:sldMkLst>
          <pc:docMk/>
          <pc:sldMk cId="3275196562" sldId="267"/>
        </pc:sldMkLst>
      </pc:sldChg>
      <pc:sldChg chg="modNotesTx">
        <pc:chgData name="Beewen, Florian (SE-7/3AFS2K)" userId="80e2ae23-4813-4676-8001-d44bbafc202e" providerId="ADAL" clId="{AE6E9225-FAC5-4A14-9400-6C63783A8BE9}" dt="2025-02-04T08:53:37.691" v="51" actId="20577"/>
        <pc:sldMkLst>
          <pc:docMk/>
          <pc:sldMk cId="1343056098" sldId="268"/>
        </pc:sldMkLst>
      </pc:sldChg>
      <pc:sldChg chg="modNotesTx">
        <pc:chgData name="Beewen, Florian (SE-7/3AFS2K)" userId="80e2ae23-4813-4676-8001-d44bbafc202e" providerId="ADAL" clId="{AE6E9225-FAC5-4A14-9400-6C63783A8BE9}" dt="2025-02-04T08:53:41.947" v="56" actId="20577"/>
        <pc:sldMkLst>
          <pc:docMk/>
          <pc:sldMk cId="2689339208" sldId="269"/>
        </pc:sldMkLst>
      </pc:sldChg>
      <pc:sldChg chg="modNotesTx">
        <pc:chgData name="Beewen, Florian (SE-7/3AFS2K)" userId="80e2ae23-4813-4676-8001-d44bbafc202e" providerId="ADAL" clId="{AE6E9225-FAC5-4A14-9400-6C63783A8BE9}" dt="2025-02-04T08:53:46.104" v="61" actId="20577"/>
        <pc:sldMkLst>
          <pc:docMk/>
          <pc:sldMk cId="840203299" sldId="270"/>
        </pc:sldMkLst>
      </pc:sldChg>
      <pc:sldChg chg="modNotesTx">
        <pc:chgData name="Beewen, Florian (SE-7/3AFS2K)" userId="80e2ae23-4813-4676-8001-d44bbafc202e" providerId="ADAL" clId="{AE6E9225-FAC5-4A14-9400-6C63783A8BE9}" dt="2025-02-04T08:53:50.354" v="66" actId="20577"/>
        <pc:sldMkLst>
          <pc:docMk/>
          <pc:sldMk cId="3984829396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9F17F-90C7-4D41-861E-720123DEE1F5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C105D-800C-4EAF-8D7F-A2C70299A8D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1063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339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8491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Lennart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89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282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833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0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Louis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7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543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Gazahle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5042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83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Levin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83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4183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Flo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C105D-800C-4EAF-8D7F-A2C70299A8D0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3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30B1F7-37E2-C226-9B79-0C74734BD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6D4B69-0B08-5540-A4BD-46B12290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C96390-C5A2-0B7A-EF81-28042A0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E2BECA-B46D-B3C9-1675-24010B076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B1983-ECC5-206F-BB8B-E8E4C0189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9C42E-B04C-1A76-C81D-6A6F3C27A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6844E21-4739-35D7-3927-4AF5E0AD4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9E0F0E-810F-EAD7-7F7C-73FB91DED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12B99-23E0-08E5-EFA7-3BD14FB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7A8C2-8CBC-5B15-D3E5-F8C176F2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4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06BF408-12B5-2FC7-2856-B3278D8E6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ED0B0B-D64F-873C-8688-365F3D1F9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DA1AAA-413E-E35C-4CDB-3F30A874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44971-95DE-80FE-DEC5-D39E23A74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FE6109-0FDE-4B87-184A-D3F07487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207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BC386-3C64-4B86-9981-655F9F6D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79448C-0E2F-FC22-72EC-20EEB5B0F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C8124D-1C45-C4AF-32FF-54758FD7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0A426-0F17-A576-6E1C-969F90A6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E182A-1EFB-18F4-0376-9EFCC486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2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AE9B0-5DB2-FD54-ED79-7D21187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BCD733-E5D0-5865-85C6-C3BC170F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32B59-3658-31AB-BBFB-12B48ED0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1C6ACE-31E1-5E96-FC90-56E362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CC4356-07E4-A9DA-81EE-3F1328FD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00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46EAA-E425-B4C1-33B4-9ADC4265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FCA565-8A9A-C098-ACA2-6EAE2A0CC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EC7EC-2EC3-0117-319F-C01DE6658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8302B-FE60-6FC0-B578-0A74CD88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7EA7C1-FE61-0342-3B47-38B0F940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8FD03E-A858-3F64-506A-7EC626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69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BDBA9B-96C3-85BD-70F6-E7D3396BC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77DC50-E2D0-F94A-1727-527DC1FFB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84AD6B-E51B-2DDD-61C9-31A70D24F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1744EB-25B8-C83F-3DC1-1B73A60F9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4E7473-4281-26EA-957D-16E29A7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13A1964-8BD3-AF6C-7411-BE12A3EA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BD3F4C-B53A-0ACA-B308-53C7B979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DAE33D-4B6C-35F9-9842-6F8E4500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26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1EA81-D597-71E3-F91E-55EA452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59B92B8-71EF-5AFD-CB4D-1F8E6F5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4DE52C-6313-CB2C-5642-AEFFA8AE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3C9DA0-0035-0478-0786-5CCAAEFB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32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5086B2B-0D5D-5505-823C-431D736D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527744-9BF7-C862-5E5C-A199FFF85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EE7B10-9ABD-3A79-28EF-FC03128D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35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83B77-06C2-F709-923F-7C6F653B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657ED4-ED79-4DA0-6F70-A4FD0940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DF418E-3955-37A3-97EC-83F05541E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515B19-970F-B721-C7E1-DC438B70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0F5813-7705-54C6-6946-06F3A09C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BF95C3-ABDC-6BE6-6220-51723106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9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F6725-3FD8-6895-0329-EAE55694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B146FA-0C7E-509B-08B2-91B39EFFBC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263C16-7BAE-5585-11EF-4F8A102AB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0C8A44-97DB-0C0F-B7DD-A51F4EEE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89BA7F-0704-012B-5BDA-F871E8378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888977-46A2-8D8C-4160-A2C658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923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941CE4-ED86-7888-D4BB-27BCB1C1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C6A9A-0085-C4BD-6DC5-7D9BD1893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1980B0-7598-D909-FC6B-54037A4EE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4FC6B-E92B-4501-B0D8-49C4E8928187}" type="datetimeFigureOut">
              <a:rPr lang="de-DE" smtClean="0"/>
              <a:t>04.02.2025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254047-68C9-574C-3BC6-85622482A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CACF40-9057-D02C-D3BA-089101199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34193-E828-4228-92C2-BD935D510901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3A4FDA-429A-B537-3E72-87F41A5BAE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72580"/>
            <a:ext cx="5318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4049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opics/lamp-stack" TargetMode="External"/><Relationship Id="rId13" Type="http://schemas.openxmlformats.org/officeDocument/2006/relationships/hyperlink" Target="https://ideogram.ai/" TargetMode="External"/><Relationship Id="rId3" Type="http://schemas.openxmlformats.org/officeDocument/2006/relationships/hyperlink" Target="https://httpd.apache.org/docs/" TargetMode="External"/><Relationship Id="rId7" Type="http://schemas.openxmlformats.org/officeDocument/2006/relationships/hyperlink" Target="https://tools.ietf.org/html/rfc8446" TargetMode="External"/><Relationship Id="rId12" Type="http://schemas.openxmlformats.org/officeDocument/2006/relationships/hyperlink" Target="https://mermaid.liv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redhat.com/articles/security-hardening-apache-web-server" TargetMode="External"/><Relationship Id="rId11" Type="http://schemas.openxmlformats.org/officeDocument/2006/relationships/hyperlink" Target="https://claude.ai/" TargetMode="External"/><Relationship Id="rId5" Type="http://schemas.openxmlformats.org/officeDocument/2006/relationships/hyperlink" Target="https://www.nist.gov/cyberframework" TargetMode="External"/><Relationship Id="rId10" Type="http://schemas.openxmlformats.org/officeDocument/2006/relationships/hyperlink" Target="https://aws.amazon.com/de/what-is/lamp-stack/" TargetMode="External"/><Relationship Id="rId4" Type="http://schemas.openxmlformats.org/officeDocument/2006/relationships/hyperlink" Target="https://mariadb.com/kb/en/documentation/" TargetMode="External"/><Relationship Id="rId9" Type="http://schemas.openxmlformats.org/officeDocument/2006/relationships/hyperlink" Target="https://stackoverflow.com/tags/lamp/inf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images/logos/new-php-logo.p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ews-cdn.softpedia.com/images/fitted/620x348/raspberry-pi-os-raspbian-now-features-vlc-media-player-minimal-install-image-523861.jpg" TargetMode="External"/><Relationship Id="rId5" Type="http://schemas.openxmlformats.org/officeDocument/2006/relationships/hyperlink" Target="https://www.brcline.com/wp-content/uploads/2020/06/apache-logo.png" TargetMode="External"/><Relationship Id="rId4" Type="http://schemas.openxmlformats.org/officeDocument/2006/relationships/hyperlink" Target="https://www.iri.com/assets/uploads/editor/logos/external-logos/mysql-mariadb.p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0554B-9D89-BFBB-84E9-07B88489A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41400"/>
            <a:ext cx="9144000" cy="2387600"/>
          </a:xfrm>
        </p:spPr>
        <p:txBody>
          <a:bodyPr/>
          <a:lstStyle/>
          <a:p>
            <a:pPr algn="l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Lernfeld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12 Projekt</a:t>
            </a:r>
            <a:br>
              <a:rPr lang="en-GB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DD185C-9292-1969-A33E-E8BF9254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4833865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Von Louis, Levin, Lennart, Florian,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Ghazale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Vincent </a:t>
            </a:r>
          </a:p>
          <a:p>
            <a:endParaRPr lang="de-DE" dirty="0"/>
          </a:p>
        </p:txBody>
      </p:sp>
      <p:pic>
        <p:nvPicPr>
          <p:cNvPr id="4" name="Grafik 3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CD1A902A-1827-2C26-70DC-E3E47CF6B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223" y="3136070"/>
            <a:ext cx="4762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4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E98FA-E813-2E7C-4F5B-97B04DC5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10FD96-A7AD-DFFA-09C7-EA1D86FC2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Automatische Checks alle 5 Minuten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Überwachung kritischer Dienste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b="0" dirty="0">
                <a:latin typeface="Arial" panose="020B0604020202020204" pitchFamily="34" charset="0"/>
                <a:cs typeface="Arial" panose="020B0604020202020204" pitchFamily="34" charset="0"/>
              </a:rPr>
              <a:t>Protokollierung aller Ereignisse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Firewall Status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aller aktive Netzwerk- 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verbindungen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Ausgabe des verbliebenen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Speichers</a:t>
            </a:r>
          </a:p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E5A304C-EA8D-5F2F-7D38-6ACAFB181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556" y="3177738"/>
            <a:ext cx="719237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9C196D-A32E-CA82-4CD5-129DAA7F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A1502A-DB1A-EA8F-03BF-449137162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92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Tägliche inkrementelle Backups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Wiederherstellung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Cron-job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 wird in einem komprimierten Archiv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gespeichert</a:t>
            </a:r>
          </a:p>
          <a:p>
            <a:pPr marL="0" indent="0" algn="l">
              <a:buNone/>
            </a:pPr>
            <a:r>
              <a:rPr lang="de-DE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Restore-System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Wiederherstellung bei Datenverlust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Restore-</a:t>
            </a:r>
            <a:r>
              <a:rPr lang="de-DE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Lamp</a:t>
            </a: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backup-YYYYMMDD.tar.gz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Während der Wiederherstellung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Apache und MySQL werden gestoppt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Backupdateien werden über die alten kopiert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Neustart aller Dienste</a:t>
            </a:r>
          </a:p>
          <a:p>
            <a:endParaRPr lang="de-DE" sz="2000" dirty="0"/>
          </a:p>
        </p:txBody>
      </p:sp>
      <p:pic>
        <p:nvPicPr>
          <p:cNvPr id="4" name="Inhaltsplatzhalter 7">
            <a:extLst>
              <a:ext uri="{FF2B5EF4-FFF2-40B4-BE49-F238E27FC236}">
                <a16:creationId xmlns:a16="http://schemas.microsoft.com/office/drawing/2014/main" id="{8D83AED4-7D72-BA94-8F5E-0A53E79F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13" y="1290217"/>
            <a:ext cx="4690369" cy="488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20A5B-F393-8277-62D9-C96775D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Weiterentwicklung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573FDA-3C5C-46AD-EE7B-57C9F354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Aktuelle Einschränkungen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 HTTPS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Einfaches Benutzermodell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lokale Backups</a:t>
            </a:r>
          </a:p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HTTPS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Let's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Encrypt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 Benutzerrollen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Datei-Versionierung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Erweitertes Monitoring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5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FD125-5CCB-00DA-C1DD-6E41F374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8AE370-637E-8E08-087B-6DDF3EBC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https://httpd.apache.org/docs/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de-DE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4"/>
              </a:rPr>
              <a:t>https://mariadb.com/kb/en/documentation/</a:t>
            </a:r>
            <a:endParaRPr lang="de-DE" sz="24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5"/>
              </a:rPr>
              <a:t>https://www.nist.gov/cyberframework</a:t>
            </a:r>
            <a:endParaRPr lang="de-DE" sz="24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6"/>
              </a:rPr>
              <a:t>https://developers.redhat.com/articles/security-hardening-apache-web-server</a:t>
            </a:r>
            <a:endParaRPr lang="de-DE" sz="24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7"/>
              </a:rPr>
              <a:t>https://tools.ietf.org/html/rfc8446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8"/>
              </a:rPr>
              <a:t>https://github.com/topics/lamp-stack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9"/>
              </a:rPr>
              <a:t>https://stackoverflow.com/tags/lamp/info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0"/>
              </a:rPr>
              <a:t>https://aws.amazon.com/de/what-is/lamp-stack/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400" kern="1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Grafikquellen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1"/>
              </a:rPr>
              <a:t>https://claude.ai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2"/>
              </a:rPr>
              <a:t>https://mermaid.live</a:t>
            </a:r>
            <a:r>
              <a:rPr lang="en-US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DE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13"/>
              </a:rPr>
              <a:t>https://ideogram.ai/</a:t>
            </a:r>
            <a:r>
              <a:rPr lang="en-US" sz="24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lang="de-DE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9339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65D5E-B936-B7B0-454A-E9EFFA21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DD2742-522A-7983-A551-28A3CE5DD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Logo Links: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https://www.php.net/images/logos/new-php-logo.png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https://www.iri.com/assets/uploads/editor/logos/external-logos/mysql-mariadb.png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https://www.brcline.com/wp-content/uploads/2020/06/apache-logo.png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https://news-cdn.softpedia.com/images/fitted/620x348/raspberry-pi-os-raspbian-now-features-vlc-media-player-minimal-install-image-523861.jpg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020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74E654-D8F1-877D-6B48-372FC1694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Vielen Dank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4DC795-E98C-7759-A45E-A13E55B09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4829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0B2BB-8036-8980-E035-4FE697153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F509E1-64DC-FD5B-BA2D-CDC46CD2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Installation und Wartung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Fehlerbehebung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Weiterentwicklung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31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14424-EEFC-C79D-E1EF-FA5D62A2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Projektübersicht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E93EE7-3F54-25CF-2421-9C7F1820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Automatisierte LAMP-Stack Installation (Linux, Apache, MySQL,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Benutzer- und Dateiverwaltung mit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MariaDB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-Datenbank &amp; phpMyAdmin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Umfangreiches Sicherheitskonzept mit SSH-Zugang und 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Automatisches Backup-System mit täglicher Sicherung und 7-Tage-Rotation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Systemüberwachung mit regelmäßigen Status-Checks und Protokollierung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 Wartung durch vordefinierte Verwaltungsbefehle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Vollständig dokumentiertes Setup-Skript für reibungslose Installation</a:t>
            </a:r>
          </a:p>
          <a:p>
            <a:endParaRPr lang="de-DE" sz="2400" dirty="0"/>
          </a:p>
        </p:txBody>
      </p:sp>
      <p:pic>
        <p:nvPicPr>
          <p:cNvPr id="4" name="Grafik 3" descr="Ein Bild, das Frucht, Clipart, Zeichnung, Entwurf enthält.&#10;&#10;Automatisch generierte Beschreibung">
            <a:extLst>
              <a:ext uri="{FF2B5EF4-FFF2-40B4-BE49-F238E27FC236}">
                <a16:creationId xmlns:a16="http://schemas.microsoft.com/office/drawing/2014/main" id="{75C0C8FB-2098-E2A2-46F3-7C5A91459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12" y="4999029"/>
            <a:ext cx="2428545" cy="1363118"/>
          </a:xfrm>
          <a:prstGeom prst="rect">
            <a:avLst/>
          </a:prstGeom>
        </p:spPr>
      </p:pic>
      <p:pic>
        <p:nvPicPr>
          <p:cNvPr id="5" name="Grafik 4" descr="Ein Bild, das Text, Grafiken, Stift, Schreibwaren enthält.&#10;&#10;Automatisch generierte Beschreibung">
            <a:extLst>
              <a:ext uri="{FF2B5EF4-FFF2-40B4-BE49-F238E27FC236}">
                <a16:creationId xmlns:a16="http://schemas.microsoft.com/office/drawing/2014/main" id="{A5B2B320-9F8E-0D42-46B5-5E8B8E345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357" y="4994303"/>
            <a:ext cx="3115699" cy="1363118"/>
          </a:xfrm>
          <a:prstGeom prst="rect">
            <a:avLst/>
          </a:prstGeom>
        </p:spPr>
      </p:pic>
      <p:pic>
        <p:nvPicPr>
          <p:cNvPr id="6" name="Grafik 5" descr="Ein Bild, das Meeressäuger, Säugetier, Design enthält.&#10;&#10;Automatisch generierte Beschreibung">
            <a:extLst>
              <a:ext uri="{FF2B5EF4-FFF2-40B4-BE49-F238E27FC236}">
                <a16:creationId xmlns:a16="http://schemas.microsoft.com/office/drawing/2014/main" id="{CD26F8C5-6031-C893-FDD2-12F97D142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298" y="4944444"/>
            <a:ext cx="2047492" cy="136389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5D59CC-FDBD-B72D-7DC5-178696A9C9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964790" y="4949179"/>
            <a:ext cx="2726236" cy="13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E13B4-63BB-236B-7D5D-024C9A2F5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Webseitenübersicht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A0CD3A-796D-3F32-A89D-F8A97B79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Benutzerdaten eingeben (Username und Passwort)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↳ Prüfen der Benutzerdaten: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Richtig:  → Zum Profil gehen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Falsch:  → (1) Benutzerdaten erneut eingeben</a:t>
            </a:r>
            <a:endParaRPr lang="de-DE" altLang="de-DE" sz="2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        →(2) Neu registrieren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 Profil: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herunterladen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hochladen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Daten löschen</a:t>
            </a:r>
          </a:p>
        </p:txBody>
      </p:sp>
    </p:spTree>
    <p:extLst>
      <p:ext uri="{BB962C8B-B14F-4D97-AF65-F5344CB8AC3E}">
        <p14:creationId xmlns:p14="http://schemas.microsoft.com/office/powerpoint/2010/main" val="136863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33D538-33D8-6C39-33D2-03ED5C2BA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2F570F0-0141-7486-A052-ACF5F8676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Bildplatzhalter 20">
            <a:extLst>
              <a:ext uri="{FF2B5EF4-FFF2-40B4-BE49-F238E27FC236}">
                <a16:creationId xmlns:a16="http://schemas.microsoft.com/office/drawing/2014/main" id="{2C2A53FF-32AE-D849-6322-CC8FFB21F1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992" b="5992"/>
          <a:stretch>
            <a:fillRect/>
          </a:stretch>
        </p:blipFill>
        <p:spPr>
          <a:xfrm>
            <a:off x="0" y="-15640"/>
            <a:ext cx="12192000" cy="6873640"/>
          </a:xfrm>
        </p:spPr>
      </p:pic>
      <p:pic>
        <p:nvPicPr>
          <p:cNvPr id="5" name="Bildplatzhalter 20">
            <a:extLst>
              <a:ext uri="{FF2B5EF4-FFF2-40B4-BE49-F238E27FC236}">
                <a16:creationId xmlns:a16="http://schemas.microsoft.com/office/drawing/2014/main" id="{8AF58D24-1CBE-6A16-98E2-85C52B9C92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2" b="5992"/>
          <a:stretch>
            <a:fillRect/>
          </a:stretch>
        </p:blipFill>
        <p:spPr bwMode="auto">
          <a:xfrm>
            <a:off x="0" y="0"/>
            <a:ext cx="12192000" cy="6873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887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CE670-6CA9-E529-F942-49F16000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Vor- und Nachteile eines LAMP-Skriptes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76B79-715E-BEF2-7131-AC6A0EA48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ctr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Vorteile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Zeitersparnis: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Automatisiert die Installation und Konfiguration, reduziert manuellen Aufwand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Fehlerreduzierung: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Minimiert menschliche Fehler durch standardisierte Prozesse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Konsistenz: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Sorgt für gleichbleibende Konfigurationen in verschiedenen Umgebungen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Einfachheit: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Auch für weniger erfahrene Nutzer leichter zu verwenden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Anpassbarkeit: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Skripte können leicht modifiziert werden, um individuelle Anforderungen zu erfüllen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/>
            <a:r>
              <a:rPr lang="de-DE" sz="1800" b="1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Wiederverwendbarkeit: </a:t>
            </a:r>
            <a:r>
              <a:rPr lang="de-DE" sz="1800" b="0" i="0" u="none" strike="noStrike" kern="1200" dirty="0">
                <a:solidFill>
                  <a:srgbClr val="FFFFFF"/>
                </a:solidFill>
                <a:effectLst/>
                <a:latin typeface="The Group TEXT" panose="00000500000000000000" pitchFamily="2" charset="0"/>
              </a:rPr>
              <a:t>Einmal geschrieben, kann das Skript immer wieder verwendet werden</a:t>
            </a:r>
            <a:endParaRPr lang="de-DE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826636DD-E289-DD90-1F5A-456DA72ED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621008"/>
              </p:ext>
            </p:extLst>
          </p:nvPr>
        </p:nvGraphicFramePr>
        <p:xfrm>
          <a:off x="1157408" y="1478963"/>
          <a:ext cx="9610344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09744">
                  <a:extLst>
                    <a:ext uri="{9D8B030D-6E8A-4147-A177-3AD203B41FA5}">
                      <a16:colId xmlns:a16="http://schemas.microsoft.com/office/drawing/2014/main" val="2351193642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4258496709"/>
                    </a:ext>
                  </a:extLst>
                </a:gridCol>
              </a:tblGrid>
              <a:tr h="317391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Vorteile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54956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Zeitersparnis: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Automatisiert die Installation und Konfiguration, reduziert manuellen Aufwand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Abhängigkeiten: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Kann spezifisch für eine bestimmte Linux-Distribution oder Version sein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74908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Fehlerreduzierung: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Minimiert menschliche Fehler durch standardisierte Prozesse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Komplexität bei Fehlern: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Wenn ein Schritt fehlschlägt, kann die Fehlersuche in einem automatisierten Prozess schwierig sein.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35575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Konsistenz: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Sorgt für gleichbleibende Konfigurationen in verschiedenen Umgebungen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Anpassungsbedarf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Nicht alle Systeme oder Projekte haben dieselben Anforderungen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18288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Einfachheit: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Auch für weniger erfahrene Nutzer leichter zu verwenden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Sicherheitsrisiken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Unsichere Standardkonfigurationen oder Fehlerhafte Updates im Skript können Sicherheitslücken schaffen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179740"/>
                  </a:ext>
                </a:extLst>
              </a:tr>
              <a:tr h="8199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Anpassbarkeit: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Skripte können leicht modifiziert werden, um individuelle Anforderungen zu erfüllen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Veraltete Skripte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Wenn das Skript nicht regelmäßig gepflegt wird, könnten neue Versionen von Software nicht mehr unterstützt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4436082"/>
                  </a:ext>
                </a:extLst>
              </a:tr>
              <a:tr h="634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Wiederverwendbarkeit: </a:t>
                      </a:r>
                      <a:r>
                        <a:rPr lang="de-D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Einmal geschrieben, kann das Skript immer wieder verwendet werden</a:t>
                      </a:r>
                    </a:p>
                    <a:p>
                      <a:endParaRPr lang="de-DE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917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2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119CE-2F8F-F1EF-FF73-B38461C4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Systemarchitektur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BE342E-BBA0-2F4F-35FB-3A6BB70F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Client Layer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Webbrowser als Zugangspunkt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Web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als Webserver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PHP als Verarbeitungssprache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Apache Module für erweiterte Funktionen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Data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DB über Maria DB zu Dateispeicherung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Linux Dateisystem für das Speichern der Dateien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Security Layer: 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UFW-Firewall für Netzwerksicherheit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SSL/TLS für Verschlüsselung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Authentifizierungssystem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de-DE" sz="2900" b="1" dirty="0">
                <a:latin typeface="Arial" panose="020B0604020202020204" pitchFamily="34" charset="0"/>
                <a:cs typeface="Arial" panose="020B0604020202020204" pitchFamily="34" charset="0"/>
              </a:rPr>
              <a:t>Monitoring Layer: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 err="1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-System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sz="2900" dirty="0">
                <a:latin typeface="Arial" panose="020B0604020202020204" pitchFamily="34" charset="0"/>
                <a:cs typeface="Arial" panose="020B0604020202020204" pitchFamily="34" charset="0"/>
              </a:rPr>
              <a:t>Backup-System</a:t>
            </a:r>
          </a:p>
          <a:p>
            <a:endParaRPr lang="de-DE" dirty="0"/>
          </a:p>
        </p:txBody>
      </p:sp>
      <p:pic>
        <p:nvPicPr>
          <p:cNvPr id="4" name="Grafik 3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0CA1E3A2-B2F4-621E-E39A-61D235823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3" b="99056" l="13542" r="85417">
                        <a14:foregroundMark x1="37639" y1="92189" x2="17847" y2="34850"/>
                        <a14:foregroundMark x1="17847" y1="34850" x2="23056" y2="21373"/>
                        <a14:foregroundMark x1="23056" y1="21373" x2="72500" y2="29871"/>
                        <a14:foregroundMark x1="72500" y1="29871" x2="80972" y2="49442"/>
                        <a14:foregroundMark x1="80972" y1="49442" x2="79861" y2="78541"/>
                        <a14:foregroundMark x1="79861" y1="78541" x2="73819" y2="96309"/>
                        <a14:foregroundMark x1="73819" y1="96309" x2="42917" y2="67983"/>
                        <a14:foregroundMark x1="42917" y1="67983" x2="32153" y2="54421"/>
                        <a14:foregroundMark x1="32153" y1="54421" x2="28750" y2="45236"/>
                        <a14:foregroundMark x1="41806" y1="50300" x2="65694" y2="63433"/>
                        <a14:foregroundMark x1="44097" y1="37597" x2="60833" y2="53906"/>
                        <a14:foregroundMark x1="32292" y1="20429" x2="33819" y2="19657"/>
                        <a14:foregroundMark x1="16042" y1="21373" x2="19444" y2="36137"/>
                        <a14:foregroundMark x1="19444" y1="36137" x2="17292" y2="95622"/>
                        <a14:foregroundMark x1="41181" y1="90300" x2="54167" y2="91245"/>
                        <a14:foregroundMark x1="15903" y1="91416" x2="16667" y2="62403"/>
                        <a14:foregroundMark x1="16667" y1="62403" x2="15556" y2="55794"/>
                        <a14:foregroundMark x1="85486" y1="27554" x2="85139" y2="46695"/>
                        <a14:foregroundMark x1="73403" y1="66781" x2="71875" y2="54678"/>
                        <a14:foregroundMark x1="66944" y1="39571" x2="68333" y2="60944"/>
                        <a14:foregroundMark x1="71806" y1="78369" x2="56944" y2="60172"/>
                        <a14:foregroundMark x1="16319" y1="44893" x2="16528" y2="48584"/>
                        <a14:foregroundMark x1="13611" y1="36481" x2="16042" y2="48670"/>
                        <a14:foregroundMark x1="30000" y1="98627" x2="38611" y2="99056"/>
                        <a14:foregroundMark x1="51736" y1="17339" x2="51736" y2="17339"/>
                        <a14:foregroundMark x1="52847" y1="17597" x2="48264" y2="17597"/>
                        <a14:foregroundMark x1="53889" y1="17167" x2="47639" y2="17768"/>
                        <a14:foregroundMark x1="47153" y1="17167" x2="49444" y2="17768"/>
                        <a14:foregroundMark x1="33819" y1="13219" x2="33472" y2="13219"/>
                        <a14:foregroundMark x1="33542" y1="15107" x2="33542" y2="15107"/>
                        <a14:foregroundMark x1="33472" y1="16567" x2="33194" y2="8412"/>
                        <a14:foregroundMark x1="33194" y1="9614" x2="37361" y2="4893"/>
                        <a14:foregroundMark x1="31042" y1="9442" x2="38611" y2="9270"/>
                        <a14:foregroundMark x1="38611" y1="9270" x2="38889" y2="9185"/>
                        <a14:foregroundMark x1="38611" y1="4893" x2="41042" y2="2747"/>
                        <a14:foregroundMark x1="37361" y1="1803" x2="35625" y2="1803"/>
                      </a14:backgroundRemoval>
                    </a14:imgEffect>
                  </a14:imgLayer>
                </a14:imgProps>
              </a:ext>
            </a:extLst>
          </a:blip>
          <a:srcRect l="11809" r="11634"/>
          <a:stretch/>
        </p:blipFill>
        <p:spPr>
          <a:xfrm>
            <a:off x="6465454" y="835728"/>
            <a:ext cx="5353235" cy="565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3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EC2945-A876-8BCA-EBD7-9B04C533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Datenbank-Design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0312BE-D065-1E4F-B8A2-5580F190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Haupttabellen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Users (Benutzerverwaltung)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Files (Dokumentenverwaltung)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Primary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Foreign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Key: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UTF-8MB4 Zeichensatz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Referentielle Integrität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b="0" dirty="0">
                <a:latin typeface="Arial" panose="020B0604020202020204" pitchFamily="34" charset="0"/>
                <a:cs typeface="Arial" panose="020B0604020202020204" pitchFamily="34" charset="0"/>
              </a:rPr>
              <a:t>Transaktionssicherheit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7D54CB-7E95-B64F-0C63-5C7EF3B7DF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776" r="36983"/>
          <a:stretch/>
        </p:blipFill>
        <p:spPr>
          <a:xfrm>
            <a:off x="5853466" y="1310786"/>
            <a:ext cx="2211977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57C897-B1B4-2A77-F746-22E5D37E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Sicherheitsarchitektur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AEA9-811C-6DF3-2395-D6331F30F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Apache-Sicherheit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Verzeichnislisting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deaktiviert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Security-Header aktiviert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Zugriffsbeschränkungen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Firewall (UFW)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Standardmäßig alles blockiert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Nur notwendige Ports offen: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 (80)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HTTPS (443)</a:t>
            </a:r>
          </a:p>
          <a:p>
            <a:pPr marL="465750" lvl="2" indent="-285750">
              <a:buFont typeface="Arial" panose="020B0604020202020204" pitchFamily="34" charset="0"/>
              <a:buChar char="•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SSH (22222)</a:t>
            </a:r>
          </a:p>
          <a:p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85D7DA-9229-A9AB-5F57-CF8F6E55C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21" r="16114"/>
          <a:stretch/>
        </p:blipFill>
        <p:spPr>
          <a:xfrm>
            <a:off x="6096000" y="1300956"/>
            <a:ext cx="569540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1c9b508-7c6e-42bd-bedf-808292653d6c}" enabled="1" method="Standard" siteId="{2882be50-2012-4d88-ac86-544124e120c8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Breitbild</PresentationFormat>
  <Paragraphs>177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The Group TEXT</vt:lpstr>
      <vt:lpstr>Office</vt:lpstr>
      <vt:lpstr>Lernfeld 12 Projekt </vt:lpstr>
      <vt:lpstr>Inhaltsverzeichnis</vt:lpstr>
      <vt:lpstr>Projektübersicht</vt:lpstr>
      <vt:lpstr>Webseitenübersicht</vt:lpstr>
      <vt:lpstr>PowerPoint-Präsentation</vt:lpstr>
      <vt:lpstr>Vor- und Nachteile eines LAMP-Skriptes</vt:lpstr>
      <vt:lpstr>Systemarchitektur</vt:lpstr>
      <vt:lpstr>Datenbank-Design</vt:lpstr>
      <vt:lpstr>Sicherheitsarchitektur</vt:lpstr>
      <vt:lpstr>Systemüberwachung</vt:lpstr>
      <vt:lpstr>Backup</vt:lpstr>
      <vt:lpstr>Weiterentwicklung </vt:lpstr>
      <vt:lpstr>Quellen</vt:lpstr>
      <vt:lpstr>Quellen</vt:lpstr>
      <vt:lpstr>Vielen Dank für ihre Aufmerksamkeit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Beewen, Florian (SE-7/3AFS2K)</dc:creator>
  <cp:lastModifiedBy>Beewen, Florian (SE-7/3AFS2K)</cp:lastModifiedBy>
  <cp:revision>1</cp:revision>
  <dcterms:created xsi:type="dcterms:W3CDTF">2025-02-04T06:40:52Z</dcterms:created>
  <dcterms:modified xsi:type="dcterms:W3CDTF">2025-02-04T08:54:04Z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Office:8</vt:lpwstr>
  </property>
  <property fmtid="{D5CDD505-2E9C-101B-9397-08002B2CF9AE}" pid="3" name="ClassificationContentMarkingFooterText">
    <vt:lpwstr>INTERNAL</vt:lpwstr>
  </property>
</Properties>
</file>