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122F4-A900-4A7F-BE11-2AB51AB7F5F4}" v="1" dt="2025-02-10T08:28:3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3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  <a:p>
            <a:r>
              <a:rPr lang="de-DE" dirty="0"/>
              <a:t>Zeichensatz unterstützt alle Unicode Zeichen</a:t>
            </a:r>
          </a:p>
          <a:p>
            <a:r>
              <a:rPr lang="de-DE" dirty="0"/>
              <a:t>Referentielle Integrität (Beziehungen zwischen Tabellen werden überwacht)</a:t>
            </a:r>
          </a:p>
          <a:p>
            <a:r>
              <a:rPr lang="de-DE" dirty="0"/>
              <a:t>Transaktionssicherheit (Datenbankoperationen sind ACID-konform)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  <a:p>
            <a:r>
              <a:rPr lang="de-DE" dirty="0" err="1"/>
              <a:t>Verzeichnislisting</a:t>
            </a:r>
            <a:r>
              <a:rPr lang="de-DE" dirty="0"/>
              <a:t> ist deaktiviert (verhindert das Anzeigen von Verzeichnisinhalten</a:t>
            </a:r>
          </a:p>
          <a:p>
            <a:r>
              <a:rPr lang="de-DE" dirty="0"/>
              <a:t>Security-Header sind aktiviert (zusätzliche HTTP-Header für mehr Sicherheit)</a:t>
            </a:r>
          </a:p>
          <a:p>
            <a:r>
              <a:rPr lang="de-DE" dirty="0"/>
              <a:t>Zugriffsbeschränkungen sind implementiert</a:t>
            </a:r>
          </a:p>
          <a:p>
            <a:r>
              <a:rPr lang="de-DE" dirty="0"/>
              <a:t>UFW Firewall als erste Verteidigungslinie </a:t>
            </a:r>
          </a:p>
          <a:p>
            <a:r>
              <a:rPr lang="de-DE" dirty="0"/>
              <a:t>Apache Security als Webserver-Absicherung </a:t>
            </a:r>
          </a:p>
          <a:p>
            <a:r>
              <a:rPr lang="de-DE" dirty="0"/>
              <a:t>PHP Security für Anwendungssicherheit </a:t>
            </a:r>
          </a:p>
          <a:p>
            <a:r>
              <a:rPr lang="de-DE" dirty="0"/>
              <a:t>Database Security für Datenbankschutz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latin typeface="The Group HEAD Light" panose="00000400000000000000" pitchFamily="2" charset="0"/>
                <a:cs typeface="Arial" panose="020B0604020202020204" pitchFamily="34" charset="0"/>
              </a:rPr>
              <a:t>Lernfeld 12 Projekt</a:t>
            </a:r>
            <a:br>
              <a:rPr lang="en-GB" b="1" dirty="0"/>
            </a:b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The Group TEXT" panose="00000500000000000000" pitchFamily="2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Ghazale</a:t>
            </a:r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verbindungen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Speichers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>
              <a:latin typeface="The Group TEXT" panose="00000500000000000000" pitchFamily="2" charset="0"/>
            </a:endParaRPr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Benutzer- und Dateiverwaltung mit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MariaDB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6" y="4813845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61" y="4813845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60" y="4898923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56552" y="4898923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 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 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	        → 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 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 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 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 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3D538-33D8-6C39-33D2-03ED5C2BA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570F0-0141-7486-A052-ACF5F8676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platzhalter 20">
            <a:extLst>
              <a:ext uri="{FF2B5EF4-FFF2-40B4-BE49-F238E27FC236}">
                <a16:creationId xmlns:a16="http://schemas.microsoft.com/office/drawing/2014/main" id="{2C2A53FF-32AE-D849-6322-CC8FFB21F1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992" b="5992"/>
          <a:stretch>
            <a:fillRect/>
          </a:stretch>
        </p:blipFill>
        <p:spPr>
          <a:xfrm>
            <a:off x="0" y="-15640"/>
            <a:ext cx="12192000" cy="6873640"/>
          </a:xfrm>
        </p:spPr>
      </p:pic>
      <p:pic>
        <p:nvPicPr>
          <p:cNvPr id="5" name="Bildplatzhalter 20">
            <a:extLst>
              <a:ext uri="{FF2B5EF4-FFF2-40B4-BE49-F238E27FC236}">
                <a16:creationId xmlns:a16="http://schemas.microsoft.com/office/drawing/2014/main" id="{8AF58D24-1CBE-6A16-98E2-85C52B9C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92" b="5992"/>
          <a:stretch>
            <a:fillRect/>
          </a:stretch>
        </p:blipFill>
        <p:spPr bwMode="auto">
          <a:xfrm>
            <a:off x="0" y="0"/>
            <a:ext cx="12192000" cy="687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59" y="197437"/>
            <a:ext cx="10892481" cy="1325563"/>
          </a:xfrm>
        </p:spPr>
        <p:txBody>
          <a:bodyPr/>
          <a:lstStyle/>
          <a:p>
            <a:pPr algn="ctr"/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34440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119CE-2F8F-F1EF-FF73-B38461C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</a:rPr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E342E-BBA0-2F4F-35FB-3A6BB70F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Client Layer</a:t>
            </a: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Webbrowser als Zugangspunkt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Web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Apache als Webserver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PHP als Verarbeitungssprache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Apache Module für erweiterte Funktionen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Data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DB über Maria DB zu Dateispeicherung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Linux Dateisystem für das Speichern der Dateien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Security Layer: 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UFW-Firewall für Netzwerksicherheit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SSL/TLS für Verschlüsselung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Authentifizierungssystem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Monitoring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 err="1">
                <a:latin typeface="The Group TEXT" panose="00000500000000000000" pitchFamily="2" charset="0"/>
                <a:cs typeface="Arial" panose="020B0604020202020204" pitchFamily="34" charset="0"/>
              </a:rPr>
              <a:t>Logging</a:t>
            </a: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-System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A1E3A2-B2F4-621E-E39A-61D235823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r="56721" b="38848"/>
          <a:stretch/>
        </p:blipFill>
        <p:spPr>
          <a:xfrm>
            <a:off x="7855440" y="681037"/>
            <a:ext cx="3498360" cy="5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user_id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5853466" y="131078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Verzeichnislisting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SSH (22222)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Breitbild</PresentationFormat>
  <Paragraphs>186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The Group HEAD Light</vt:lpstr>
      <vt:lpstr>The Group TEXT</vt:lpstr>
      <vt:lpstr>Office</vt:lpstr>
      <vt:lpstr>Lernfeld 12 Projekt </vt:lpstr>
      <vt:lpstr>Inhaltsverzeichnis</vt:lpstr>
      <vt:lpstr>Projektübersicht</vt:lpstr>
      <vt:lpstr>Webseitenübersicht</vt:lpstr>
      <vt:lpstr>PowerPoint-Präsentation</vt:lpstr>
      <vt:lpstr>Vor- und Nachteile eines LAMP-Skriptes</vt:lpstr>
      <vt:lpstr>Systemarchitektur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Beewen, Florian (SE-7/3AFS2K)</cp:lastModifiedBy>
  <cp:revision>3</cp:revision>
  <dcterms:created xsi:type="dcterms:W3CDTF">2025-02-04T06:40:52Z</dcterms:created>
  <dcterms:modified xsi:type="dcterms:W3CDTF">2025-02-11T13:48:02Z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