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3122F4-A900-4A7F-BE11-2AB51AB7F5F4}" v="3" dt="2025-02-11T09:07:08.8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ewen, Florian (SE-7/3AFS2K)" userId="80e2ae23-4813-4676-8001-d44bbafc202e" providerId="ADAL" clId="{AE6E9225-FAC5-4A14-9400-6C63783A8BE9}"/>
    <pc:docChg chg="modSld">
      <pc:chgData name="Beewen, Florian (SE-7/3AFS2K)" userId="80e2ae23-4813-4676-8001-d44bbafc202e" providerId="ADAL" clId="{AE6E9225-FAC5-4A14-9400-6C63783A8BE9}" dt="2025-02-04T13:26:10.096" v="79" actId="20577"/>
      <pc:docMkLst>
        <pc:docMk/>
      </pc:docMkLst>
      <pc:sldChg chg="modNotesTx">
        <pc:chgData name="Beewen, Florian (SE-7/3AFS2K)" userId="80e2ae23-4813-4676-8001-d44bbafc202e" providerId="ADAL" clId="{AE6E9225-FAC5-4A14-9400-6C63783A8BE9}" dt="2025-02-04T08:53:56.455" v="71" actId="20577"/>
        <pc:sldMkLst>
          <pc:docMk/>
          <pc:sldMk cId="4145744943" sldId="256"/>
        </pc:sldMkLst>
      </pc:sldChg>
      <pc:sldChg chg="modNotesTx">
        <pc:chgData name="Beewen, Florian (SE-7/3AFS2K)" userId="80e2ae23-4813-4676-8001-d44bbafc202e" providerId="ADAL" clId="{AE6E9225-FAC5-4A14-9400-6C63783A8BE9}" dt="2025-02-04T08:54:00.315" v="76" actId="20577"/>
        <pc:sldMkLst>
          <pc:docMk/>
          <pc:sldMk cId="795310583" sldId="257"/>
        </pc:sldMkLst>
      </pc:sldChg>
      <pc:sldChg chg="modNotesTx">
        <pc:chgData name="Beewen, Florian (SE-7/3AFS2K)" userId="80e2ae23-4813-4676-8001-d44bbafc202e" providerId="ADAL" clId="{AE6E9225-FAC5-4A14-9400-6C63783A8BE9}" dt="2025-02-04T08:52:30.100" v="4" actId="20577"/>
        <pc:sldMkLst>
          <pc:docMk/>
          <pc:sldMk cId="2903512010" sldId="258"/>
        </pc:sldMkLst>
      </pc:sldChg>
      <pc:sldChg chg="modNotesTx">
        <pc:chgData name="Beewen, Florian (SE-7/3AFS2K)" userId="80e2ae23-4813-4676-8001-d44bbafc202e" providerId="ADAL" clId="{AE6E9225-FAC5-4A14-9400-6C63783A8BE9}" dt="2025-02-04T08:52:43.010" v="11" actId="20577"/>
        <pc:sldMkLst>
          <pc:docMk/>
          <pc:sldMk cId="1368631229" sldId="260"/>
        </pc:sldMkLst>
      </pc:sldChg>
      <pc:sldChg chg="modNotesTx">
        <pc:chgData name="Beewen, Florian (SE-7/3AFS2K)" userId="80e2ae23-4813-4676-8001-d44bbafc202e" providerId="ADAL" clId="{AE6E9225-FAC5-4A14-9400-6C63783A8BE9}" dt="2025-02-04T08:52:54.081" v="16" actId="20577"/>
        <pc:sldMkLst>
          <pc:docMk/>
          <pc:sldMk cId="241887860" sldId="261"/>
        </pc:sldMkLst>
      </pc:sldChg>
      <pc:sldChg chg="modNotesTx">
        <pc:chgData name="Beewen, Florian (SE-7/3AFS2K)" userId="80e2ae23-4813-4676-8001-d44bbafc202e" providerId="ADAL" clId="{AE6E9225-FAC5-4A14-9400-6C63783A8BE9}" dt="2025-02-04T08:53:03.286" v="21" actId="20577"/>
        <pc:sldMkLst>
          <pc:docMk/>
          <pc:sldMk cId="2490254022" sldId="262"/>
        </pc:sldMkLst>
      </pc:sldChg>
      <pc:sldChg chg="modNotesTx">
        <pc:chgData name="Beewen, Florian (SE-7/3AFS2K)" userId="80e2ae23-4813-4676-8001-d44bbafc202e" providerId="ADAL" clId="{AE6E9225-FAC5-4A14-9400-6C63783A8BE9}" dt="2025-02-04T08:53:11.232" v="26" actId="20577"/>
        <pc:sldMkLst>
          <pc:docMk/>
          <pc:sldMk cId="3776739428" sldId="263"/>
        </pc:sldMkLst>
      </pc:sldChg>
      <pc:sldChg chg="modNotesTx">
        <pc:chgData name="Beewen, Florian (SE-7/3AFS2K)" userId="80e2ae23-4813-4676-8001-d44bbafc202e" providerId="ADAL" clId="{AE6E9225-FAC5-4A14-9400-6C63783A8BE9}" dt="2025-02-04T08:53:16.394" v="29" actId="20577"/>
        <pc:sldMkLst>
          <pc:docMk/>
          <pc:sldMk cId="3883195815" sldId="264"/>
        </pc:sldMkLst>
      </pc:sldChg>
      <pc:sldChg chg="modSp mod modNotesTx">
        <pc:chgData name="Beewen, Florian (SE-7/3AFS2K)" userId="80e2ae23-4813-4676-8001-d44bbafc202e" providerId="ADAL" clId="{AE6E9225-FAC5-4A14-9400-6C63783A8BE9}" dt="2025-02-04T13:26:10.096" v="79" actId="20577"/>
        <pc:sldMkLst>
          <pc:docMk/>
          <pc:sldMk cId="31823734" sldId="265"/>
        </pc:sldMkLst>
        <pc:spChg chg="mod">
          <ac:chgData name="Beewen, Florian (SE-7/3AFS2K)" userId="80e2ae23-4813-4676-8001-d44bbafc202e" providerId="ADAL" clId="{AE6E9225-FAC5-4A14-9400-6C63783A8BE9}" dt="2025-02-04T13:26:10.096" v="79" actId="20577"/>
          <ac:spMkLst>
            <pc:docMk/>
            <pc:sldMk cId="31823734" sldId="265"/>
            <ac:spMk id="3" creationId="{3F20AEA9-811C-6DF3-2395-D6331F30F919}"/>
          </ac:spMkLst>
        </pc:spChg>
      </pc:sldChg>
      <pc:sldChg chg="modNotesTx">
        <pc:chgData name="Beewen, Florian (SE-7/3AFS2K)" userId="80e2ae23-4813-4676-8001-d44bbafc202e" providerId="ADAL" clId="{AE6E9225-FAC5-4A14-9400-6C63783A8BE9}" dt="2025-02-04T08:53:29.423" v="39" actId="20577"/>
        <pc:sldMkLst>
          <pc:docMk/>
          <pc:sldMk cId="131494481" sldId="266"/>
        </pc:sldMkLst>
      </pc:sldChg>
      <pc:sldChg chg="modNotesTx">
        <pc:chgData name="Beewen, Florian (SE-7/3AFS2K)" userId="80e2ae23-4813-4676-8001-d44bbafc202e" providerId="ADAL" clId="{AE6E9225-FAC5-4A14-9400-6C63783A8BE9}" dt="2025-02-04T08:53:33.856" v="46" actId="20577"/>
        <pc:sldMkLst>
          <pc:docMk/>
          <pc:sldMk cId="3275196562" sldId="267"/>
        </pc:sldMkLst>
      </pc:sldChg>
      <pc:sldChg chg="modNotesTx">
        <pc:chgData name="Beewen, Florian (SE-7/3AFS2K)" userId="80e2ae23-4813-4676-8001-d44bbafc202e" providerId="ADAL" clId="{AE6E9225-FAC5-4A14-9400-6C63783A8BE9}" dt="2025-02-04T08:53:37.691" v="51" actId="20577"/>
        <pc:sldMkLst>
          <pc:docMk/>
          <pc:sldMk cId="1343056098" sldId="268"/>
        </pc:sldMkLst>
      </pc:sldChg>
      <pc:sldChg chg="modNotesTx">
        <pc:chgData name="Beewen, Florian (SE-7/3AFS2K)" userId="80e2ae23-4813-4676-8001-d44bbafc202e" providerId="ADAL" clId="{AE6E9225-FAC5-4A14-9400-6C63783A8BE9}" dt="2025-02-04T08:53:41.947" v="56" actId="20577"/>
        <pc:sldMkLst>
          <pc:docMk/>
          <pc:sldMk cId="2689339208" sldId="269"/>
        </pc:sldMkLst>
      </pc:sldChg>
      <pc:sldChg chg="modNotesTx">
        <pc:chgData name="Beewen, Florian (SE-7/3AFS2K)" userId="80e2ae23-4813-4676-8001-d44bbafc202e" providerId="ADAL" clId="{AE6E9225-FAC5-4A14-9400-6C63783A8BE9}" dt="2025-02-04T08:53:46.104" v="61" actId="20577"/>
        <pc:sldMkLst>
          <pc:docMk/>
          <pc:sldMk cId="840203299" sldId="270"/>
        </pc:sldMkLst>
      </pc:sldChg>
      <pc:sldChg chg="modNotesTx">
        <pc:chgData name="Beewen, Florian (SE-7/3AFS2K)" userId="80e2ae23-4813-4676-8001-d44bbafc202e" providerId="ADAL" clId="{AE6E9225-FAC5-4A14-9400-6C63783A8BE9}" dt="2025-02-04T08:53:50.354" v="66" actId="20577"/>
        <pc:sldMkLst>
          <pc:docMk/>
          <pc:sldMk cId="3984829396" sldId="272"/>
        </pc:sldMkLst>
      </pc:sldChg>
    </pc:docChg>
  </pc:docChgLst>
  <pc:docChgLst>
    <pc:chgData name="Wieching, Levin (SE-7/3AFS2K)" userId="98420e42-2ee7-4e41-8b7c-b6844ebc3566" providerId="ADAL" clId="{523122F4-A900-4A7F-BE11-2AB51AB7F5F4}"/>
    <pc:docChg chg="undo custSel delSld modSld sldOrd">
      <pc:chgData name="Wieching, Levin (SE-7/3AFS2K)" userId="98420e42-2ee7-4e41-8b7c-b6844ebc3566" providerId="ADAL" clId="{523122F4-A900-4A7F-BE11-2AB51AB7F5F4}" dt="2025-02-11T13:54:23.529" v="58" actId="1076"/>
      <pc:docMkLst>
        <pc:docMk/>
      </pc:docMkLst>
      <pc:sldChg chg="modSp mod">
        <pc:chgData name="Wieching, Levin (SE-7/3AFS2K)" userId="98420e42-2ee7-4e41-8b7c-b6844ebc3566" providerId="ADAL" clId="{523122F4-A900-4A7F-BE11-2AB51AB7F5F4}" dt="2025-02-10T08:25:51.680" v="9" actId="113"/>
        <pc:sldMkLst>
          <pc:docMk/>
          <pc:sldMk cId="4145744943" sldId="256"/>
        </pc:sldMkLst>
        <pc:spChg chg="mod">
          <ac:chgData name="Wieching, Levin (SE-7/3AFS2K)" userId="98420e42-2ee7-4e41-8b7c-b6844ebc3566" providerId="ADAL" clId="{523122F4-A900-4A7F-BE11-2AB51AB7F5F4}" dt="2025-02-10T08:25:51.680" v="9" actId="113"/>
          <ac:spMkLst>
            <pc:docMk/>
            <pc:sldMk cId="4145744943" sldId="256"/>
            <ac:spMk id="2" creationId="{6F50554B-9D89-BFBB-84E9-07B88489A3C1}"/>
          </ac:spMkLst>
        </pc:spChg>
        <pc:spChg chg="mod">
          <ac:chgData name="Wieching, Levin (SE-7/3AFS2K)" userId="98420e42-2ee7-4e41-8b7c-b6844ebc3566" providerId="ADAL" clId="{523122F4-A900-4A7F-BE11-2AB51AB7F5F4}" dt="2025-02-10T08:25:24.389" v="5" actId="2711"/>
          <ac:spMkLst>
            <pc:docMk/>
            <pc:sldMk cId="4145744943" sldId="256"/>
            <ac:spMk id="3" creationId="{60DD185C-9292-1969-A33E-E8BF9254FFFA}"/>
          </ac:spMkLst>
        </pc:spChg>
      </pc:sldChg>
      <pc:sldChg chg="modSp mod">
        <pc:chgData name="Wieching, Levin (SE-7/3AFS2K)" userId="98420e42-2ee7-4e41-8b7c-b6844ebc3566" providerId="ADAL" clId="{523122F4-A900-4A7F-BE11-2AB51AB7F5F4}" dt="2025-02-10T08:25:47.531" v="8" actId="113"/>
        <pc:sldMkLst>
          <pc:docMk/>
          <pc:sldMk cId="795310583" sldId="257"/>
        </pc:sldMkLst>
        <pc:spChg chg="mod">
          <ac:chgData name="Wieching, Levin (SE-7/3AFS2K)" userId="98420e42-2ee7-4e41-8b7c-b6844ebc3566" providerId="ADAL" clId="{523122F4-A900-4A7F-BE11-2AB51AB7F5F4}" dt="2025-02-10T08:25:47.531" v="8" actId="113"/>
          <ac:spMkLst>
            <pc:docMk/>
            <pc:sldMk cId="795310583" sldId="257"/>
            <ac:spMk id="2" creationId="{8C10B2BB-8036-8980-E035-4FE697153558}"/>
          </ac:spMkLst>
        </pc:spChg>
        <pc:spChg chg="mod">
          <ac:chgData name="Wieching, Levin (SE-7/3AFS2K)" userId="98420e42-2ee7-4e41-8b7c-b6844ebc3566" providerId="ADAL" clId="{523122F4-A900-4A7F-BE11-2AB51AB7F5F4}" dt="2025-02-10T08:25:37.155" v="6" actId="2711"/>
          <ac:spMkLst>
            <pc:docMk/>
            <pc:sldMk cId="795310583" sldId="257"/>
            <ac:spMk id="3" creationId="{FEF509E1-64DC-FD5B-BA2D-CDC46CD29D8D}"/>
          </ac:spMkLst>
        </pc:spChg>
      </pc:sldChg>
      <pc:sldChg chg="modSp mod">
        <pc:chgData name="Wieching, Levin (SE-7/3AFS2K)" userId="98420e42-2ee7-4e41-8b7c-b6844ebc3566" providerId="ADAL" clId="{523122F4-A900-4A7F-BE11-2AB51AB7F5F4}" dt="2025-02-11T09:05:25.507" v="50" actId="20577"/>
        <pc:sldMkLst>
          <pc:docMk/>
          <pc:sldMk cId="2903512010" sldId="258"/>
        </pc:sldMkLst>
        <pc:spChg chg="mod">
          <ac:chgData name="Wieching, Levin (SE-7/3AFS2K)" userId="98420e42-2ee7-4e41-8b7c-b6844ebc3566" providerId="ADAL" clId="{523122F4-A900-4A7F-BE11-2AB51AB7F5F4}" dt="2025-02-10T08:26:03.698" v="11" actId="113"/>
          <ac:spMkLst>
            <pc:docMk/>
            <pc:sldMk cId="2903512010" sldId="258"/>
            <ac:spMk id="2" creationId="{AA814424-EEFC-C79D-E1EF-FA5D62A21DA3}"/>
          </ac:spMkLst>
        </pc:spChg>
        <pc:spChg chg="mod">
          <ac:chgData name="Wieching, Levin (SE-7/3AFS2K)" userId="98420e42-2ee7-4e41-8b7c-b6844ebc3566" providerId="ADAL" clId="{523122F4-A900-4A7F-BE11-2AB51AB7F5F4}" dt="2025-02-11T09:05:25.507" v="50" actId="20577"/>
          <ac:spMkLst>
            <pc:docMk/>
            <pc:sldMk cId="2903512010" sldId="258"/>
            <ac:spMk id="3" creationId="{F2E93EE7-3F54-25CF-2421-9C7F18209421}"/>
          </ac:spMkLst>
        </pc:spChg>
        <pc:picChg chg="mod">
          <ac:chgData name="Wieching, Levin (SE-7/3AFS2K)" userId="98420e42-2ee7-4e41-8b7c-b6844ebc3566" providerId="ADAL" clId="{523122F4-A900-4A7F-BE11-2AB51AB7F5F4}" dt="2025-02-10T08:24:29.659" v="2" actId="1076"/>
          <ac:picMkLst>
            <pc:docMk/>
            <pc:sldMk cId="2903512010" sldId="258"/>
            <ac:picMk id="4" creationId="{75C0C8FB-2098-E2A2-46F3-7C5A91459464}"/>
          </ac:picMkLst>
        </pc:picChg>
        <pc:picChg chg="mod">
          <ac:chgData name="Wieching, Levin (SE-7/3AFS2K)" userId="98420e42-2ee7-4e41-8b7c-b6844ebc3566" providerId="ADAL" clId="{523122F4-A900-4A7F-BE11-2AB51AB7F5F4}" dt="2025-02-10T08:24:26.220" v="1" actId="1076"/>
          <ac:picMkLst>
            <pc:docMk/>
            <pc:sldMk cId="2903512010" sldId="258"/>
            <ac:picMk id="5" creationId="{A5B2B320-9F8E-0D42-46B5-5E8B8E345C80}"/>
          </ac:picMkLst>
        </pc:picChg>
        <pc:picChg chg="mod">
          <ac:chgData name="Wieching, Levin (SE-7/3AFS2K)" userId="98420e42-2ee7-4e41-8b7c-b6844ebc3566" providerId="ADAL" clId="{523122F4-A900-4A7F-BE11-2AB51AB7F5F4}" dt="2025-02-10T08:24:17.105" v="0" actId="1076"/>
          <ac:picMkLst>
            <pc:docMk/>
            <pc:sldMk cId="2903512010" sldId="258"/>
            <ac:picMk id="6" creationId="{CD26F8C5-6031-C893-FDD2-12F97D14248A}"/>
          </ac:picMkLst>
        </pc:picChg>
        <pc:picChg chg="mod">
          <ac:chgData name="Wieching, Levin (SE-7/3AFS2K)" userId="98420e42-2ee7-4e41-8b7c-b6844ebc3566" providerId="ADAL" clId="{523122F4-A900-4A7F-BE11-2AB51AB7F5F4}" dt="2025-02-10T08:24:32.952" v="3" actId="1076"/>
          <ac:picMkLst>
            <pc:docMk/>
            <pc:sldMk cId="2903512010" sldId="258"/>
            <ac:picMk id="7" creationId="{D25D59CC-FDBD-B72D-7DC5-178696A9C9A5}"/>
          </ac:picMkLst>
        </pc:picChg>
      </pc:sldChg>
      <pc:sldChg chg="modSp mod">
        <pc:chgData name="Wieching, Levin (SE-7/3AFS2K)" userId="98420e42-2ee7-4e41-8b7c-b6844ebc3566" providerId="ADAL" clId="{523122F4-A900-4A7F-BE11-2AB51AB7F5F4}" dt="2025-02-10T08:26:30.900" v="15" actId="2711"/>
        <pc:sldMkLst>
          <pc:docMk/>
          <pc:sldMk cId="1368631229" sldId="260"/>
        </pc:sldMkLst>
        <pc:spChg chg="mod">
          <ac:chgData name="Wieching, Levin (SE-7/3AFS2K)" userId="98420e42-2ee7-4e41-8b7c-b6844ebc3566" providerId="ADAL" clId="{523122F4-A900-4A7F-BE11-2AB51AB7F5F4}" dt="2025-02-10T08:26:25.047" v="14" actId="113"/>
          <ac:spMkLst>
            <pc:docMk/>
            <pc:sldMk cId="1368631229" sldId="260"/>
            <ac:spMk id="2" creationId="{4F6E13B4-63BB-236B-7D5D-024C9A2F53A9}"/>
          </ac:spMkLst>
        </pc:spChg>
        <pc:spChg chg="mod">
          <ac:chgData name="Wieching, Levin (SE-7/3AFS2K)" userId="98420e42-2ee7-4e41-8b7c-b6844ebc3566" providerId="ADAL" clId="{523122F4-A900-4A7F-BE11-2AB51AB7F5F4}" dt="2025-02-10T08:26:30.900" v="15" actId="2711"/>
          <ac:spMkLst>
            <pc:docMk/>
            <pc:sldMk cId="1368631229" sldId="260"/>
            <ac:spMk id="3" creationId="{4AA0CD3A-796D-3F32-A89D-F8A97B79055D}"/>
          </ac:spMkLst>
        </pc:spChg>
      </pc:sldChg>
      <pc:sldChg chg="del">
        <pc:chgData name="Wieching, Levin (SE-7/3AFS2K)" userId="98420e42-2ee7-4e41-8b7c-b6844ebc3566" providerId="ADAL" clId="{523122F4-A900-4A7F-BE11-2AB51AB7F5F4}" dt="2025-02-11T13:46:39.749" v="54" actId="2696"/>
        <pc:sldMkLst>
          <pc:docMk/>
          <pc:sldMk cId="241887860" sldId="261"/>
        </pc:sldMkLst>
      </pc:sldChg>
      <pc:sldChg chg="modSp mod ord">
        <pc:chgData name="Wieching, Levin (SE-7/3AFS2K)" userId="98420e42-2ee7-4e41-8b7c-b6844ebc3566" providerId="ADAL" clId="{523122F4-A900-4A7F-BE11-2AB51AB7F5F4}" dt="2025-02-11T13:51:07.076" v="56"/>
        <pc:sldMkLst>
          <pc:docMk/>
          <pc:sldMk cId="2490254022" sldId="262"/>
        </pc:sldMkLst>
        <pc:spChg chg="mod">
          <ac:chgData name="Wieching, Levin (SE-7/3AFS2K)" userId="98420e42-2ee7-4e41-8b7c-b6844ebc3566" providerId="ADAL" clId="{523122F4-A900-4A7F-BE11-2AB51AB7F5F4}" dt="2025-02-10T08:27:17.560" v="22" actId="1076"/>
          <ac:spMkLst>
            <pc:docMk/>
            <pc:sldMk cId="2490254022" sldId="262"/>
            <ac:spMk id="2" creationId="{9B1CE670-6CA9-E529-F942-49F16000ABF0}"/>
          </ac:spMkLst>
        </pc:spChg>
        <pc:graphicFrameChg chg="modGraphic">
          <ac:chgData name="Wieching, Levin (SE-7/3AFS2K)" userId="98420e42-2ee7-4e41-8b7c-b6844ebc3566" providerId="ADAL" clId="{523122F4-A900-4A7F-BE11-2AB51AB7F5F4}" dt="2025-02-10T08:26:42.720" v="16" actId="2711"/>
          <ac:graphicFrameMkLst>
            <pc:docMk/>
            <pc:sldMk cId="2490254022" sldId="262"/>
            <ac:graphicFrameMk id="4" creationId="{826636DD-E289-DD90-1F5A-456DA72EDF3C}"/>
          </ac:graphicFrameMkLst>
        </pc:graphicFrameChg>
      </pc:sldChg>
      <pc:sldChg chg="modSp del mod">
        <pc:chgData name="Wieching, Levin (SE-7/3AFS2K)" userId="98420e42-2ee7-4e41-8b7c-b6844ebc3566" providerId="ADAL" clId="{523122F4-A900-4A7F-BE11-2AB51AB7F5F4}" dt="2025-02-11T13:51:11.297" v="57" actId="2696"/>
        <pc:sldMkLst>
          <pc:docMk/>
          <pc:sldMk cId="3776739428" sldId="263"/>
        </pc:sldMkLst>
        <pc:spChg chg="mod">
          <ac:chgData name="Wieching, Levin (SE-7/3AFS2K)" userId="98420e42-2ee7-4e41-8b7c-b6844ebc3566" providerId="ADAL" clId="{523122F4-A900-4A7F-BE11-2AB51AB7F5F4}" dt="2025-02-10T08:27:34.348" v="24" actId="113"/>
          <ac:spMkLst>
            <pc:docMk/>
            <pc:sldMk cId="3776739428" sldId="263"/>
            <ac:spMk id="2" creationId="{9CF119CE-2F8F-F1EF-FF73-B38461C4E8CE}"/>
          </ac:spMkLst>
        </pc:spChg>
        <pc:spChg chg="mod">
          <ac:chgData name="Wieching, Levin (SE-7/3AFS2K)" userId="98420e42-2ee7-4e41-8b7c-b6844ebc3566" providerId="ADAL" clId="{523122F4-A900-4A7F-BE11-2AB51AB7F5F4}" dt="2025-02-10T08:27:40.708" v="25" actId="2711"/>
          <ac:spMkLst>
            <pc:docMk/>
            <pc:sldMk cId="3776739428" sldId="263"/>
            <ac:spMk id="3" creationId="{47BE342E-BBA0-2F4F-35FB-3A6BB70F93AC}"/>
          </ac:spMkLst>
        </pc:spChg>
      </pc:sldChg>
      <pc:sldChg chg="modSp mod">
        <pc:chgData name="Wieching, Levin (SE-7/3AFS2K)" userId="98420e42-2ee7-4e41-8b7c-b6844ebc3566" providerId="ADAL" clId="{523122F4-A900-4A7F-BE11-2AB51AB7F5F4}" dt="2025-02-11T13:54:23.529" v="58" actId="1076"/>
        <pc:sldMkLst>
          <pc:docMk/>
          <pc:sldMk cId="3883195815" sldId="264"/>
        </pc:sldMkLst>
        <pc:spChg chg="mod">
          <ac:chgData name="Wieching, Levin (SE-7/3AFS2K)" userId="98420e42-2ee7-4e41-8b7c-b6844ebc3566" providerId="ADAL" clId="{523122F4-A900-4A7F-BE11-2AB51AB7F5F4}" dt="2025-02-10T08:27:52.121" v="27" actId="113"/>
          <ac:spMkLst>
            <pc:docMk/>
            <pc:sldMk cId="3883195815" sldId="264"/>
            <ac:spMk id="2" creationId="{8FEC2945-A876-8BCA-EBD7-9B04C533083C}"/>
          </ac:spMkLst>
        </pc:spChg>
        <pc:spChg chg="mod">
          <ac:chgData name="Wieching, Levin (SE-7/3AFS2K)" userId="98420e42-2ee7-4e41-8b7c-b6844ebc3566" providerId="ADAL" clId="{523122F4-A900-4A7F-BE11-2AB51AB7F5F4}" dt="2025-02-10T08:27:59.502" v="28" actId="2711"/>
          <ac:spMkLst>
            <pc:docMk/>
            <pc:sldMk cId="3883195815" sldId="264"/>
            <ac:spMk id="3" creationId="{390312BE-D065-1E4F-B8A2-5580F1906A6A}"/>
          </ac:spMkLst>
        </pc:spChg>
        <pc:picChg chg="mod">
          <ac:chgData name="Wieching, Levin (SE-7/3AFS2K)" userId="98420e42-2ee7-4e41-8b7c-b6844ebc3566" providerId="ADAL" clId="{523122F4-A900-4A7F-BE11-2AB51AB7F5F4}" dt="2025-02-11T13:54:23.529" v="58" actId="1076"/>
          <ac:picMkLst>
            <pc:docMk/>
            <pc:sldMk cId="3883195815" sldId="264"/>
            <ac:picMk id="4" creationId="{BB7D54CB-7E95-B64F-0C63-5C7EF3B7DF00}"/>
          </ac:picMkLst>
        </pc:picChg>
      </pc:sldChg>
      <pc:sldChg chg="modSp mod">
        <pc:chgData name="Wieching, Levin (SE-7/3AFS2K)" userId="98420e42-2ee7-4e41-8b7c-b6844ebc3566" providerId="ADAL" clId="{523122F4-A900-4A7F-BE11-2AB51AB7F5F4}" dt="2025-02-11T09:07:16.076" v="53" actId="20577"/>
        <pc:sldMkLst>
          <pc:docMk/>
          <pc:sldMk cId="31823734" sldId="265"/>
        </pc:sldMkLst>
        <pc:spChg chg="mod">
          <ac:chgData name="Wieching, Levin (SE-7/3AFS2K)" userId="98420e42-2ee7-4e41-8b7c-b6844ebc3566" providerId="ADAL" clId="{523122F4-A900-4A7F-BE11-2AB51AB7F5F4}" dt="2025-02-10T08:28:16.730" v="31" actId="113"/>
          <ac:spMkLst>
            <pc:docMk/>
            <pc:sldMk cId="31823734" sldId="265"/>
            <ac:spMk id="2" creationId="{DD57C897-B1B4-2A77-F746-22E5D37EAEF9}"/>
          </ac:spMkLst>
        </pc:spChg>
        <pc:spChg chg="mod">
          <ac:chgData name="Wieching, Levin (SE-7/3AFS2K)" userId="98420e42-2ee7-4e41-8b7c-b6844ebc3566" providerId="ADAL" clId="{523122F4-A900-4A7F-BE11-2AB51AB7F5F4}" dt="2025-02-11T09:07:16.076" v="53" actId="20577"/>
          <ac:spMkLst>
            <pc:docMk/>
            <pc:sldMk cId="31823734" sldId="265"/>
            <ac:spMk id="3" creationId="{3F20AEA9-811C-6DF3-2395-D6331F30F919}"/>
          </ac:spMkLst>
        </pc:spChg>
      </pc:sldChg>
      <pc:sldChg chg="modSp mod">
        <pc:chgData name="Wieching, Levin (SE-7/3AFS2K)" userId="98420e42-2ee7-4e41-8b7c-b6844ebc3566" providerId="ADAL" clId="{523122F4-A900-4A7F-BE11-2AB51AB7F5F4}" dt="2025-02-10T08:28:32.575" v="34" actId="2711"/>
        <pc:sldMkLst>
          <pc:docMk/>
          <pc:sldMk cId="131494481" sldId="266"/>
        </pc:sldMkLst>
        <pc:spChg chg="mod">
          <ac:chgData name="Wieching, Levin (SE-7/3AFS2K)" userId="98420e42-2ee7-4e41-8b7c-b6844ebc3566" providerId="ADAL" clId="{523122F4-A900-4A7F-BE11-2AB51AB7F5F4}" dt="2025-02-10T08:28:25.695" v="33" actId="113"/>
          <ac:spMkLst>
            <pc:docMk/>
            <pc:sldMk cId="131494481" sldId="266"/>
            <ac:spMk id="2" creationId="{5C6E98FA-E813-2E7C-4F5B-97B04DC55D72}"/>
          </ac:spMkLst>
        </pc:spChg>
        <pc:spChg chg="mod">
          <ac:chgData name="Wieching, Levin (SE-7/3AFS2K)" userId="98420e42-2ee7-4e41-8b7c-b6844ebc3566" providerId="ADAL" clId="{523122F4-A900-4A7F-BE11-2AB51AB7F5F4}" dt="2025-02-10T08:28:32.575" v="34" actId="2711"/>
          <ac:spMkLst>
            <pc:docMk/>
            <pc:sldMk cId="131494481" sldId="266"/>
            <ac:spMk id="3" creationId="{6310FD96-A7AD-DFFA-09C7-EA1D86FC2009}"/>
          </ac:spMkLst>
        </pc:spChg>
      </pc:sldChg>
      <pc:sldChg chg="modSp mod">
        <pc:chgData name="Wieching, Levin (SE-7/3AFS2K)" userId="98420e42-2ee7-4e41-8b7c-b6844ebc3566" providerId="ADAL" clId="{523122F4-A900-4A7F-BE11-2AB51AB7F5F4}" dt="2025-02-11T09:04:52.164" v="48" actId="20577"/>
        <pc:sldMkLst>
          <pc:docMk/>
          <pc:sldMk cId="3275196562" sldId="267"/>
        </pc:sldMkLst>
        <pc:spChg chg="mod">
          <ac:chgData name="Wieching, Levin (SE-7/3AFS2K)" userId="98420e42-2ee7-4e41-8b7c-b6844ebc3566" providerId="ADAL" clId="{523122F4-A900-4A7F-BE11-2AB51AB7F5F4}" dt="2025-02-10T08:28:58.752" v="36" actId="113"/>
          <ac:spMkLst>
            <pc:docMk/>
            <pc:sldMk cId="3275196562" sldId="267"/>
            <ac:spMk id="2" creationId="{C09C196D-A32E-CA82-4CD5-129DAA7F80B2}"/>
          </ac:spMkLst>
        </pc:spChg>
        <pc:spChg chg="mod">
          <ac:chgData name="Wieching, Levin (SE-7/3AFS2K)" userId="98420e42-2ee7-4e41-8b7c-b6844ebc3566" providerId="ADAL" clId="{523122F4-A900-4A7F-BE11-2AB51AB7F5F4}" dt="2025-02-11T09:04:52.164" v="48" actId="20577"/>
          <ac:spMkLst>
            <pc:docMk/>
            <pc:sldMk cId="3275196562" sldId="267"/>
            <ac:spMk id="3" creationId="{FBA1502A-DB1A-EA8F-03BF-449137162C5F}"/>
          </ac:spMkLst>
        </pc:spChg>
      </pc:sldChg>
      <pc:sldChg chg="modSp mod">
        <pc:chgData name="Wieching, Levin (SE-7/3AFS2K)" userId="98420e42-2ee7-4e41-8b7c-b6844ebc3566" providerId="ADAL" clId="{523122F4-A900-4A7F-BE11-2AB51AB7F5F4}" dt="2025-02-10T08:29:32.948" v="41" actId="2711"/>
        <pc:sldMkLst>
          <pc:docMk/>
          <pc:sldMk cId="1343056098" sldId="268"/>
        </pc:sldMkLst>
        <pc:spChg chg="mod">
          <ac:chgData name="Wieching, Levin (SE-7/3AFS2K)" userId="98420e42-2ee7-4e41-8b7c-b6844ebc3566" providerId="ADAL" clId="{523122F4-A900-4A7F-BE11-2AB51AB7F5F4}" dt="2025-02-10T08:29:26.121" v="40" actId="113"/>
          <ac:spMkLst>
            <pc:docMk/>
            <pc:sldMk cId="1343056098" sldId="268"/>
            <ac:spMk id="2" creationId="{07D20A5B-F393-8277-62D9-C96775D3B11C}"/>
          </ac:spMkLst>
        </pc:spChg>
        <pc:spChg chg="mod">
          <ac:chgData name="Wieching, Levin (SE-7/3AFS2K)" userId="98420e42-2ee7-4e41-8b7c-b6844ebc3566" providerId="ADAL" clId="{523122F4-A900-4A7F-BE11-2AB51AB7F5F4}" dt="2025-02-10T08:29:32.948" v="41" actId="2711"/>
          <ac:spMkLst>
            <pc:docMk/>
            <pc:sldMk cId="1343056098" sldId="268"/>
            <ac:spMk id="3" creationId="{6F573FDA-3C5C-46AD-EE7B-57C9F354DBC5}"/>
          </ac:spMkLst>
        </pc:spChg>
      </pc:sldChg>
      <pc:sldChg chg="modSp mod">
        <pc:chgData name="Wieching, Levin (SE-7/3AFS2K)" userId="98420e42-2ee7-4e41-8b7c-b6844ebc3566" providerId="ADAL" clId="{523122F4-A900-4A7F-BE11-2AB51AB7F5F4}" dt="2025-02-10T08:29:43.149" v="43" actId="27636"/>
        <pc:sldMkLst>
          <pc:docMk/>
          <pc:sldMk cId="2689339208" sldId="269"/>
        </pc:sldMkLst>
        <pc:spChg chg="mod">
          <ac:chgData name="Wieching, Levin (SE-7/3AFS2K)" userId="98420e42-2ee7-4e41-8b7c-b6844ebc3566" providerId="ADAL" clId="{523122F4-A900-4A7F-BE11-2AB51AB7F5F4}" dt="2025-02-10T08:29:43.149" v="43" actId="27636"/>
          <ac:spMkLst>
            <pc:docMk/>
            <pc:sldMk cId="2689339208" sldId="269"/>
            <ac:spMk id="3" creationId="{688AE370-637E-8E08-087B-6DDF3EBC2364}"/>
          </ac:spMkLst>
        </pc:spChg>
      </pc:sldChg>
      <pc:sldChg chg="modSp mod">
        <pc:chgData name="Wieching, Levin (SE-7/3AFS2K)" userId="98420e42-2ee7-4e41-8b7c-b6844ebc3566" providerId="ADAL" clId="{523122F4-A900-4A7F-BE11-2AB51AB7F5F4}" dt="2025-02-10T08:30:03.785" v="44" actId="2711"/>
        <pc:sldMkLst>
          <pc:docMk/>
          <pc:sldMk cId="840203299" sldId="270"/>
        </pc:sldMkLst>
        <pc:spChg chg="mod">
          <ac:chgData name="Wieching, Levin (SE-7/3AFS2K)" userId="98420e42-2ee7-4e41-8b7c-b6844ebc3566" providerId="ADAL" clId="{523122F4-A900-4A7F-BE11-2AB51AB7F5F4}" dt="2025-02-10T08:30:03.785" v="44" actId="2711"/>
          <ac:spMkLst>
            <pc:docMk/>
            <pc:sldMk cId="840203299" sldId="270"/>
            <ac:spMk id="3" creationId="{E2DD2742-522A-7983-A551-28A3CE5DDE5B}"/>
          </ac:spMkLst>
        </pc:spChg>
      </pc:sldChg>
      <pc:sldChg chg="modSp mod">
        <pc:chgData name="Wieching, Levin (SE-7/3AFS2K)" userId="98420e42-2ee7-4e41-8b7c-b6844ebc3566" providerId="ADAL" clId="{523122F4-A900-4A7F-BE11-2AB51AB7F5F4}" dt="2025-02-10T08:30:16.732" v="46" actId="113"/>
        <pc:sldMkLst>
          <pc:docMk/>
          <pc:sldMk cId="3984829396" sldId="272"/>
        </pc:sldMkLst>
        <pc:spChg chg="mod">
          <ac:chgData name="Wieching, Levin (SE-7/3AFS2K)" userId="98420e42-2ee7-4e41-8b7c-b6844ebc3566" providerId="ADAL" clId="{523122F4-A900-4A7F-BE11-2AB51AB7F5F4}" dt="2025-02-10T08:30:16.732" v="46" actId="113"/>
          <ac:spMkLst>
            <pc:docMk/>
            <pc:sldMk cId="3984829396" sldId="272"/>
            <ac:spMk id="2" creationId="{5E74E654-D8F1-877D-6B48-372FC169473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9F17F-90C7-4D41-861E-720123DEE1F5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C105D-800C-4EAF-8D7F-A2C70299A8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063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733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951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282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833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02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7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438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470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Gazahle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042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Flo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183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Flo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43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Lennart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491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Lennart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892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0B1F7-37E2-C226-9B79-0C74734BD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6D4B69-0B08-5540-A4BD-46B122901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C96390-C5A2-0B7A-EF81-28042A0B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E2BECA-B46D-B3C9-1675-24010B07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3B1983-ECC5-206F-BB8B-E8E4C0189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0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9C42E-B04C-1A76-C81D-6A6F3C27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844E21-4739-35D7-3927-4AF5E0AD4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9E0F0E-810F-EAD7-7F7C-73FB91DE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A12B99-23E0-08E5-EFA7-3BD14FBC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37A8C2-8CBC-5B15-D3E5-F8C176F2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44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06BF408-12B5-2FC7-2856-B3278D8E6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ED0B0B-D64F-873C-8688-365F3D1F9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DA1AAA-413E-E35C-4CDB-3F30A874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44971-95DE-80FE-DEC5-D39E23A74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FE6109-0FDE-4B87-184A-D3F07487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20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BC386-3C64-4B86-9981-655F9F6D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79448C-0E2F-FC22-72EC-20EEB5B0F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C8124D-1C45-C4AF-32FF-54758FD7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70A426-0F17-A576-6E1C-969F90A6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1E182A-1EFB-18F4-0376-9EFCC486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2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FAE9B0-5DB2-FD54-ED79-7D211873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BCD733-E5D0-5865-85C6-C3BC170F5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232B59-3658-31AB-BBFB-12B48ED0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1C6ACE-31E1-5E96-FC90-56E362B1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CC4356-07E4-A9DA-81EE-3F1328FDF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00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46EAA-E425-B4C1-33B4-9ADC42653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FCA565-8A9A-C098-ACA2-6EAE2A0CC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2EC7EC-2EC3-0117-319F-C01DE6658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18302B-FE60-6FC0-B578-0A74CD88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7EA7C1-FE61-0342-3B47-38B0F940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8FD03E-A858-3F64-506A-7EC62631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69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DBA9B-96C3-85BD-70F6-E7D3396BC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77DC50-E2D0-F94A-1727-527DC1FFB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84AD6B-E51B-2DDD-61C9-31A70D24F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1744EB-25B8-C83F-3DC1-1B73A60F9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14E7473-4281-26EA-957D-16E29A70F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13A1964-8BD3-AF6C-7411-BE12A3EA6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BD3F4C-B53A-0ACA-B308-53C7B979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BDAE33D-4B6C-35F9-9842-6F8E4500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26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1EA81-D597-71E3-F91E-55EA4526B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59B92B8-71EF-5AFD-CB4D-1F8E6F51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4DE52C-6313-CB2C-5642-AEFFA8AEA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3C9DA0-0035-0478-0786-5CCAAEFB2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32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5086B2B-0D5D-5505-823C-431D736D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527744-9BF7-C862-5E5C-A199FFF8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EE7B10-9ABD-3A79-28EF-FC03128D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35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83B77-06C2-F709-923F-7C6F653B4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657ED4-ED79-4DA0-6F70-A4FD09401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DF418E-3955-37A3-97EC-83F05541E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515B19-970F-B721-C7E1-DC438B70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0F5813-7705-54C6-6946-06F3A09C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BF95C3-ABDC-6BE6-6220-51723106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90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DF6725-3FD8-6895-0329-EAE556945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BB146FA-0C7E-509B-08B2-91B39EFFB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263C16-7BAE-5585-11EF-4F8A102AB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0C8A44-97DB-0C0F-B7DD-A51F4EEE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89BA7F-0704-012B-5BDA-F871E837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888977-46A2-8D8C-4160-A2C658EF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23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C941CE4-ED86-7888-D4BB-27BCB1C1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9C6A9A-0085-C4BD-6DC5-7D9BD1893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1980B0-7598-D909-FC6B-54037A4EE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254047-68C9-574C-3BC6-85622482A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CACF40-9057-D02C-D3BA-089101199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F3A4FDA-429A-B537-3E72-87F41A5BAEC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72580"/>
            <a:ext cx="53181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DE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40490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opics/lamp-stack" TargetMode="External"/><Relationship Id="rId3" Type="http://schemas.openxmlformats.org/officeDocument/2006/relationships/hyperlink" Target="https://httpd.apache.org/docs/" TargetMode="External"/><Relationship Id="rId7" Type="http://schemas.openxmlformats.org/officeDocument/2006/relationships/hyperlink" Target="https://tools.ietf.org/html/rfc8446" TargetMode="External"/><Relationship Id="rId12" Type="http://schemas.openxmlformats.org/officeDocument/2006/relationships/hyperlink" Target="https://mermaid.live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redhat.com/articles/security-hardening-apache-web-server" TargetMode="External"/><Relationship Id="rId11" Type="http://schemas.openxmlformats.org/officeDocument/2006/relationships/hyperlink" Target="https://claude.ai/" TargetMode="External"/><Relationship Id="rId5" Type="http://schemas.openxmlformats.org/officeDocument/2006/relationships/hyperlink" Target="https://www.nist.gov/cyberframework" TargetMode="External"/><Relationship Id="rId10" Type="http://schemas.openxmlformats.org/officeDocument/2006/relationships/hyperlink" Target="https://aws.amazon.com/de/what-is/lamp-stack/" TargetMode="External"/><Relationship Id="rId4" Type="http://schemas.openxmlformats.org/officeDocument/2006/relationships/hyperlink" Target="https://mariadb.com/kb/en/documentation/" TargetMode="External"/><Relationship Id="rId9" Type="http://schemas.openxmlformats.org/officeDocument/2006/relationships/hyperlink" Target="https://stackoverflow.com/tags/lamp/info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images/logos/new-php-logo.p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ws-cdn.softpedia.com/images/fitted/620x348/raspberry-pi-os-raspbian-now-features-vlc-media-player-minimal-install-image-523861.jpg" TargetMode="External"/><Relationship Id="rId5" Type="http://schemas.openxmlformats.org/officeDocument/2006/relationships/hyperlink" Target="https://www.brcline.com/wp-content/uploads/2020/06/apache-logo.png" TargetMode="External"/><Relationship Id="rId4" Type="http://schemas.openxmlformats.org/officeDocument/2006/relationships/hyperlink" Target="https://www.iri.com/assets/uploads/editor/logos/external-logos/mysql-mariadb.png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50554B-9D89-BFBB-84E9-07B88489A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218" y="1041400"/>
            <a:ext cx="9144000" cy="2387600"/>
          </a:xfrm>
        </p:spPr>
        <p:txBody>
          <a:bodyPr/>
          <a:lstStyle/>
          <a:p>
            <a:pPr algn="l"/>
            <a:r>
              <a:rPr lang="en-GB" b="1" dirty="0">
                <a:latin typeface="The Group HEAD Light" panose="00000400000000000000" pitchFamily="2" charset="0"/>
                <a:cs typeface="Arial" panose="020B0604020202020204" pitchFamily="34" charset="0"/>
              </a:rPr>
              <a:t>Lernfeld 12 Projekt</a:t>
            </a:r>
            <a:br>
              <a:rPr lang="en-GB" b="1" dirty="0"/>
            </a:br>
            <a:endParaRPr lang="de-DE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DD185C-9292-1969-A33E-E8BF9254F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218" y="4833865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000" dirty="0">
                <a:latin typeface="The Group TEXT" panose="00000500000000000000" pitchFamily="2" charset="0"/>
                <a:cs typeface="Arial" panose="020B0604020202020204" pitchFamily="34" charset="0"/>
              </a:rPr>
              <a:t>Von Louis, Levin, Lennart, Florian, </a:t>
            </a:r>
            <a:r>
              <a:rPr lang="en-GB" sz="2000" dirty="0" err="1">
                <a:latin typeface="The Group TEXT" panose="00000500000000000000" pitchFamily="2" charset="0"/>
                <a:cs typeface="Arial" panose="020B0604020202020204" pitchFamily="34" charset="0"/>
              </a:rPr>
              <a:t>Ghazale</a:t>
            </a:r>
            <a:endParaRPr lang="de-DE" dirty="0">
              <a:latin typeface="The Group TEXT" panose="00000500000000000000" pitchFamily="2" charset="0"/>
            </a:endParaRPr>
          </a:p>
        </p:txBody>
      </p:sp>
      <p:pic>
        <p:nvPicPr>
          <p:cNvPr id="4" name="Grafik 3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CD1A902A-1827-2C26-70DC-E3E47CF6B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223" y="3136070"/>
            <a:ext cx="47625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44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20A5B-F393-8277-62D9-C96775D3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Weiterentwicklung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573FDA-3C5C-46AD-EE7B-57C9F354D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Aktuelle Einschränkungen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Kein HTTPS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Einfaches Benutzermodell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Nur lokale Backups</a:t>
            </a:r>
          </a:p>
          <a:p>
            <a:pPr marL="0" indent="0">
              <a:buNone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Weiterentwicklung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HTTPS mit </a:t>
            </a:r>
            <a:r>
              <a:rPr lang="de-DE" sz="2000" dirty="0" err="1">
                <a:latin typeface="The Group TEXT" panose="00000500000000000000" pitchFamily="2" charset="0"/>
                <a:cs typeface="Arial" panose="020B0604020202020204" pitchFamily="34" charset="0"/>
              </a:rPr>
              <a:t>Let's</a:t>
            </a: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The Group TEXT" panose="00000500000000000000" pitchFamily="2" charset="0"/>
                <a:cs typeface="Arial" panose="020B0604020202020204" pitchFamily="34" charset="0"/>
              </a:rPr>
              <a:t>Encrypt</a:t>
            </a:r>
            <a:endParaRPr lang="de-DE" sz="2000" dirty="0">
              <a:latin typeface="The Group TEXT" panose="00000500000000000000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Erweiterte Benutzerrollen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Datei-Versionierung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Erweitertes Monitoring</a:t>
            </a:r>
          </a:p>
          <a:p>
            <a:endParaRPr lang="de-DE" dirty="0">
              <a:latin typeface="The Group TEX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56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FD125-5CCB-00DA-C1DD-6E41F374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8AE370-637E-8E08-087B-6DDF3EBC2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24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3"/>
              </a:rPr>
              <a:t>https://httpd.apache.org/docs/</a:t>
            </a:r>
            <a:endParaRPr lang="de-DE" sz="2400" dirty="0">
              <a:effectLst/>
              <a:latin typeface="The Group TEXT" panose="00000500000000000000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4"/>
              </a:rPr>
              <a:t>https://mariadb.com/kb/en/documentation/</a:t>
            </a:r>
            <a:endParaRPr lang="de-DE" sz="2400" dirty="0">
              <a:latin typeface="The Group TEXT" panose="00000500000000000000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5"/>
              </a:rPr>
              <a:t>https://www.nist.gov/cyberframework</a:t>
            </a:r>
            <a:endParaRPr lang="de-DE" sz="2400" dirty="0">
              <a:effectLst/>
              <a:latin typeface="The Group TEXT" panose="00000500000000000000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6"/>
              </a:rPr>
              <a:t>https://developers.redhat.com/articles/security-hardening-apache-web-server</a:t>
            </a:r>
            <a:endParaRPr lang="de-DE" sz="2400" kern="100" dirty="0">
              <a:latin typeface="The Group TEXT" panose="00000500000000000000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7"/>
              </a:rPr>
              <a:t>https://tools.ietf.org/html/rfc8446</a:t>
            </a:r>
            <a:endParaRPr lang="de-DE" sz="2400" kern="100" dirty="0">
              <a:effectLst/>
              <a:latin typeface="The Group TEXT" panose="00000500000000000000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8"/>
              </a:rPr>
              <a:t>https://github.com/topics/lamp-stack</a:t>
            </a:r>
            <a:r>
              <a:rPr lang="en-US" sz="2400" kern="1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kern="1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9"/>
              </a:rPr>
              <a:t>https://stackoverflow.com/tags/lamp/info</a:t>
            </a:r>
            <a:r>
              <a:rPr lang="en-US" sz="2400" kern="1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endParaRPr lang="de-DE" sz="2400" kern="100" dirty="0">
              <a:effectLst/>
              <a:latin typeface="The Group TEXT" panose="00000500000000000000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 dirty="0"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10"/>
              </a:rPr>
              <a:t>https://aws.amazon.com/de/what-is/lamp-stack/</a:t>
            </a:r>
            <a:r>
              <a:rPr lang="en-US" sz="2400" kern="100" dirty="0"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kern="100" dirty="0" err="1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Grafikquellen</a:t>
            </a:r>
            <a:r>
              <a:rPr lang="en-US" sz="2400" kern="100" dirty="0"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400" kern="100" dirty="0"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11"/>
              </a:rPr>
              <a:t>https://claude.ai</a:t>
            </a:r>
            <a:r>
              <a:rPr lang="en-US" sz="2400" kern="100" dirty="0"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2400" kern="1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12"/>
              </a:rPr>
              <a:t>https://mermaid.live</a:t>
            </a:r>
            <a:r>
              <a:rPr lang="en-US" sz="2400" kern="1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de-DE" dirty="0">
              <a:latin typeface="The Group TEX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339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65D5E-B936-B7B0-454A-E9EFFA21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DD2742-522A-7983-A551-28A3CE5DD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</a:rPr>
              <a:t>Logo Links: </a:t>
            </a:r>
          </a:p>
          <a:p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  <a:hlinkClick r:id="rId3"/>
              </a:rPr>
              <a:t>https://www.php.net/images/logos/new-php-logo.png</a:t>
            </a:r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</a:rPr>
              <a:t> </a:t>
            </a:r>
          </a:p>
          <a:p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  <a:hlinkClick r:id="rId4"/>
              </a:rPr>
              <a:t>https://www.iri.com/assets/uploads/editor/logos/external-logos/mysql-mariadb.png</a:t>
            </a:r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</a:rPr>
              <a:t> </a:t>
            </a:r>
          </a:p>
          <a:p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  <a:hlinkClick r:id="rId5"/>
              </a:rPr>
              <a:t>https://www.brcline.com/wp-content/uploads/2020/06/apache-logo.png</a:t>
            </a:r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</a:rPr>
              <a:t> </a:t>
            </a:r>
          </a:p>
          <a:p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  <a:hlinkClick r:id="rId6"/>
              </a:rPr>
              <a:t>https://news-cdn.softpedia.com/images/fitted/620x348/raspberry-pi-os-raspbian-now-features-vlc-media-player-minimal-install-image-523861.jpg</a:t>
            </a:r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</a:rPr>
              <a:t> </a:t>
            </a:r>
          </a:p>
          <a:p>
            <a:endParaRPr lang="de-DE" dirty="0">
              <a:latin typeface="The Group TEX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203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4E654-D8F1-877D-6B48-372FC1694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Vielen Dank für ihre Aufmerksamkeit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4DC795-E98C-7759-A45E-A13E55B09B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82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10B2BB-8036-8980-E035-4FE69715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F509E1-64DC-FD5B-BA2D-CDC46CD29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Projektübersicht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Webseitenübersicht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Systemarchitektur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Datenbank-Design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Sicherheitsarchitektur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Systemüberwachung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Backup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Installation und Wartung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Fehlerbehebung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Weiterentwicklung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531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14424-EEFC-C79D-E1EF-FA5D62A2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Projektübersicht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E93EE7-3F54-25CF-2421-9C7F18209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Automatisierte LAMP-Stack Installation (Linux, Apache, MySQL, PHP)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Benutzer- und Dateiverwaltung mit MariaDB-Datenbank &amp; phpMyAdmin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Umfangreiches Sicherheitskonzept mit SSH-Zugang und Firewall (UFW)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Automatisches Backup-System mit täglicher Sicherung und 7-Tage-Rotation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Systemüberwachung mit regelmäßigen Status-Checks und Protokollierung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Einfache Wartung durch vordefinierte Verwaltungsbefehle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Vollständig dokumentiertes Setup-Skript für reibungslose Installation</a:t>
            </a:r>
          </a:p>
          <a:p>
            <a:endParaRPr lang="de-DE" sz="2400" dirty="0"/>
          </a:p>
        </p:txBody>
      </p:sp>
      <p:pic>
        <p:nvPicPr>
          <p:cNvPr id="4" name="Grafik 3" descr="Ein Bild, das Frucht, Clipart, Zeichnung, Entwurf enthält.&#10;&#10;Automatisch generierte Beschreibung">
            <a:extLst>
              <a:ext uri="{FF2B5EF4-FFF2-40B4-BE49-F238E27FC236}">
                <a16:creationId xmlns:a16="http://schemas.microsoft.com/office/drawing/2014/main" id="{75C0C8FB-2098-E2A2-46F3-7C5A91459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16" y="4813845"/>
            <a:ext cx="2428545" cy="1363118"/>
          </a:xfrm>
          <a:prstGeom prst="rect">
            <a:avLst/>
          </a:prstGeom>
        </p:spPr>
      </p:pic>
      <p:pic>
        <p:nvPicPr>
          <p:cNvPr id="5" name="Grafik 4" descr="Ein Bild, das Text, Grafiken, Stift, Schreibwaren enthält.&#10;&#10;Automatisch generierte Beschreibung">
            <a:extLst>
              <a:ext uri="{FF2B5EF4-FFF2-40B4-BE49-F238E27FC236}">
                <a16:creationId xmlns:a16="http://schemas.microsoft.com/office/drawing/2014/main" id="{A5B2B320-9F8E-0D42-46B5-5E8B8E345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361" y="4813845"/>
            <a:ext cx="3115699" cy="1363118"/>
          </a:xfrm>
          <a:prstGeom prst="rect">
            <a:avLst/>
          </a:prstGeom>
        </p:spPr>
      </p:pic>
      <p:pic>
        <p:nvPicPr>
          <p:cNvPr id="6" name="Grafik 5" descr="Ein Bild, das Meeressäuger, Säugetier, Design enthält.&#10;&#10;Automatisch generierte Beschreibung">
            <a:extLst>
              <a:ext uri="{FF2B5EF4-FFF2-40B4-BE49-F238E27FC236}">
                <a16:creationId xmlns:a16="http://schemas.microsoft.com/office/drawing/2014/main" id="{CD26F8C5-6031-C893-FDD2-12F97D142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060" y="4898923"/>
            <a:ext cx="2047492" cy="136389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25D59CC-FDBD-B72D-7DC5-178696A9C9A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956552" y="4898923"/>
            <a:ext cx="2726236" cy="136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1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1CE670-6CA9-E529-F942-49F16000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759" y="197437"/>
            <a:ext cx="10892481" cy="1325563"/>
          </a:xfrm>
        </p:spPr>
        <p:txBody>
          <a:bodyPr/>
          <a:lstStyle/>
          <a:p>
            <a:pPr algn="ctr"/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Vor- und Nachteile eines LAMP-Skriptes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76B79-715E-BEF2-7131-AC6A0EA48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ctr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Vorteile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Zeitersparnis: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Automatisiert die Installation und Konfiguration, reduziert manuellen Aufwand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Fehlerreduzierung: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Minimiert menschliche Fehler durch standardisierte Prozesse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Konsistenz: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Sorgt für gleichbleibende Konfigurationen in verschiedenen Umgebungen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Einfachheit: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Auch für weniger erfahrene Nutzer leichter zu verwenden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Anpassbarkeit: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Skripte können leicht modifiziert werden, um individuelle Anforderungen zu erfüllen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Wiederverwendbarkeit: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Einmal geschrieben, kann das Skript immer wieder verwendet werden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826636DD-E289-DD90-1F5A-456DA72ED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634440"/>
              </p:ext>
            </p:extLst>
          </p:nvPr>
        </p:nvGraphicFramePr>
        <p:xfrm>
          <a:off x="1157408" y="1478963"/>
          <a:ext cx="9610344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9744">
                  <a:extLst>
                    <a:ext uri="{9D8B030D-6E8A-4147-A177-3AD203B41FA5}">
                      <a16:colId xmlns:a16="http://schemas.microsoft.com/office/drawing/2014/main" val="2351193642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4258496709"/>
                    </a:ext>
                  </a:extLst>
                </a:gridCol>
              </a:tblGrid>
              <a:tr h="317391">
                <a:tc>
                  <a:txBody>
                    <a:bodyPr/>
                    <a:lstStyle/>
                    <a:p>
                      <a:r>
                        <a:rPr lang="de-DE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Vorteile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Nachteile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554956"/>
                  </a:ext>
                </a:extLst>
              </a:tr>
              <a:tr h="634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Zeitersparnis: 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Automatisiert die Installation und Konfiguration, reduziert manuellen Aufwand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Abhängigkeiten: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 Kann spezifisch für eine bestimmte Linux-Distribution oder Version sein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674908"/>
                  </a:ext>
                </a:extLst>
              </a:tr>
              <a:tr h="8199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Fehlerreduzierung: 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Minimiert menschliche Fehler durch standardisierte Prozesse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Komplexität bei Fehlern: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 Wenn ein Schritt fehlschlägt, kann die Fehlersuche in einem automatisierten Prozess schwierig sein.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335575"/>
                  </a:ext>
                </a:extLst>
              </a:tr>
              <a:tr h="634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Konsistenz: 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Sorgt für gleichbleibende Konfigurationen in verschiedenen Umgebungen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Anpassungsbedarf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: Nicht alle Systeme oder Projekte haben dieselben Anforderungen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18288"/>
                  </a:ext>
                </a:extLst>
              </a:tr>
              <a:tr h="634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Einfachheit: 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Auch für weniger erfahrene Nutzer leichter zu verwenden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Sicherheitsrisiken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: Unsichere Standardkonfigurationen oder Fehlerhafte Updates im Skript können Sicherheitslücken schaffen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79740"/>
                  </a:ext>
                </a:extLst>
              </a:tr>
              <a:tr h="8199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Anpassbarkeit: 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Skripte können leicht modifiziert werden, um individuelle Anforderungen zu erfüllen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Veraltete Skripte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: Wenn das Skript nicht regelmäßig gepflegt wird, könnten neue Versionen von Software nicht mehr unterstützt werden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36082"/>
                  </a:ext>
                </a:extLst>
              </a:tr>
              <a:tr h="634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Wiederverwendbarkeit: 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Einmal geschrieben, kann das Skript immer wieder verwendet werden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17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25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6E13B4-63BB-236B-7D5D-024C9A2F5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Webseitenübersicht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A0CD3A-796D-3F32-A89D-F8A97B790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Start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Benutzerdaten eingeben (Username und Passwort)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↳ Prüfen der Benutzerdaten: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Richtig:  → Zum Profil gehen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Falsch:  → (1) Benutzerdaten erneut eingeben</a:t>
            </a:r>
            <a:endParaRPr lang="de-DE" altLang="de-DE" sz="2000" b="0" dirty="0">
              <a:latin typeface="The Group TEXT" panose="00000500000000000000" pitchFamily="2" charset="0"/>
              <a:cs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	        → (2) Neu registrieren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Im Profil: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Daten herunterladen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Daten hochladen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Daten löschen</a:t>
            </a:r>
          </a:p>
        </p:txBody>
      </p:sp>
    </p:spTree>
    <p:extLst>
      <p:ext uri="{BB962C8B-B14F-4D97-AF65-F5344CB8AC3E}">
        <p14:creationId xmlns:p14="http://schemas.microsoft.com/office/powerpoint/2010/main" val="1368631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C2945-A876-8BCA-EBD7-9B04C533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Datenbank-Design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312BE-D065-1E4F-B8A2-5580F1906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Haupttabellen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Users (Benutzerverwaltung)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The Group TEXT" panose="00000500000000000000" pitchFamily="2" charset="0"/>
                <a:cs typeface="Arial" panose="020B0604020202020204" pitchFamily="34" charset="0"/>
              </a:rPr>
              <a:t>Primary Key: </a:t>
            </a:r>
            <a:r>
              <a:rPr lang="de-DE" dirty="0" err="1">
                <a:latin typeface="The Group TEXT" panose="00000500000000000000" pitchFamily="2" charset="0"/>
                <a:cs typeface="Arial" panose="020B0604020202020204" pitchFamily="34" charset="0"/>
              </a:rPr>
              <a:t>id</a:t>
            </a:r>
            <a:endParaRPr lang="de-DE" dirty="0">
              <a:latin typeface="The Group TEXT" panose="00000500000000000000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Files (Dokumentenverwaltung)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The Group TEXT" panose="00000500000000000000" pitchFamily="2" charset="0"/>
                <a:cs typeface="Arial" panose="020B0604020202020204" pitchFamily="34" charset="0"/>
              </a:rPr>
              <a:t>Primary Key: </a:t>
            </a:r>
            <a:r>
              <a:rPr lang="de-DE" dirty="0" err="1">
                <a:latin typeface="The Group TEXT" panose="00000500000000000000" pitchFamily="2" charset="0"/>
                <a:cs typeface="Arial" panose="020B0604020202020204" pitchFamily="34" charset="0"/>
              </a:rPr>
              <a:t>id</a:t>
            </a:r>
            <a:endParaRPr lang="de-DE" dirty="0">
              <a:latin typeface="The Group TEXT" panose="00000500000000000000" pitchFamily="2" charset="0"/>
              <a:cs typeface="Arial" panose="020B0604020202020204" pitchFamily="34" charset="0"/>
            </a:endParaRP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The Group TEXT" panose="00000500000000000000" pitchFamily="2" charset="0"/>
                <a:cs typeface="Arial" panose="020B0604020202020204" pitchFamily="34" charset="0"/>
              </a:rPr>
              <a:t>Foreign</a:t>
            </a:r>
            <a:r>
              <a:rPr lang="de-DE" dirty="0">
                <a:latin typeface="The Group TEXT" panose="00000500000000000000" pitchFamily="2" charset="0"/>
                <a:cs typeface="Arial" panose="020B0604020202020204" pitchFamily="34" charset="0"/>
              </a:rPr>
              <a:t> Key: </a:t>
            </a:r>
            <a:r>
              <a:rPr lang="de-DE" dirty="0" err="1">
                <a:latin typeface="The Group TEXT" panose="00000500000000000000" pitchFamily="2" charset="0"/>
                <a:cs typeface="Arial" panose="020B0604020202020204" pitchFamily="34" charset="0"/>
              </a:rPr>
              <a:t>user_id</a:t>
            </a:r>
            <a:endParaRPr lang="de-DE" dirty="0">
              <a:latin typeface="The Group TEXT" panose="00000500000000000000" pitchFamily="2" charset="0"/>
              <a:cs typeface="Arial" panose="020B0604020202020204" pitchFamily="34" charset="0"/>
            </a:endParaRPr>
          </a:p>
          <a:p>
            <a:endParaRPr lang="de-DE" sz="2000" dirty="0">
              <a:latin typeface="The Group TEXT" panose="00000500000000000000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Features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b="0" dirty="0">
                <a:latin typeface="The Group TEXT" panose="00000500000000000000" pitchFamily="2" charset="0"/>
                <a:cs typeface="Arial" panose="020B0604020202020204" pitchFamily="34" charset="0"/>
              </a:rPr>
              <a:t>UTF-8MB4 Zeichensatz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b="0" dirty="0">
                <a:latin typeface="The Group TEXT" panose="00000500000000000000" pitchFamily="2" charset="0"/>
                <a:cs typeface="Arial" panose="020B0604020202020204" pitchFamily="34" charset="0"/>
              </a:rPr>
              <a:t>Referentielle Integrität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b="0" dirty="0">
                <a:latin typeface="The Group TEXT" panose="00000500000000000000" pitchFamily="2" charset="0"/>
                <a:cs typeface="Arial" panose="020B0604020202020204" pitchFamily="34" charset="0"/>
              </a:rPr>
              <a:t>Transaktionssicherheit</a:t>
            </a:r>
          </a:p>
          <a:p>
            <a:endParaRPr lang="de-DE" dirty="0">
              <a:latin typeface="The Group TEXT" panose="00000500000000000000" pitchFamily="2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B7D54CB-7E95-B64F-0C63-5C7EF3B7DF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76" r="36983"/>
          <a:stretch/>
        </p:blipFill>
        <p:spPr>
          <a:xfrm>
            <a:off x="8794374" y="1027906"/>
            <a:ext cx="2211977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9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7C897-B1B4-2A77-F746-22E5D37E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Sicherheitsarchitektur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20AEA9-811C-6DF3-2395-D6331F30F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Apache-Sicherheit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Verzeichnislisting deaktiviert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Security-Header aktiviert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Zugriffsbeschränkungen</a:t>
            </a:r>
          </a:p>
          <a:p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Firewall (UFW)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Standardmäßig alles blockiert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Nur notwendige Ports offen: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The Group TEXT" panose="00000500000000000000" pitchFamily="2" charset="0"/>
                <a:cs typeface="Arial" panose="020B0604020202020204" pitchFamily="34" charset="0"/>
              </a:rPr>
              <a:t>HTTP (80)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The Group TEXT" panose="00000500000000000000" pitchFamily="2" charset="0"/>
                <a:cs typeface="Arial" panose="020B0604020202020204" pitchFamily="34" charset="0"/>
              </a:rPr>
              <a:t>HTTPS (443)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The Group TEXT" panose="00000500000000000000" pitchFamily="2" charset="0"/>
                <a:cs typeface="Arial" panose="020B0604020202020204" pitchFamily="34" charset="0"/>
              </a:rPr>
              <a:t>SSH </a:t>
            </a:r>
            <a:r>
              <a:rPr lang="de-DE">
                <a:latin typeface="The Group TEXT" panose="00000500000000000000" pitchFamily="2" charset="0"/>
                <a:cs typeface="Arial" panose="020B0604020202020204" pitchFamily="34" charset="0"/>
              </a:rPr>
              <a:t>(22222)</a:t>
            </a:r>
            <a:endParaRPr lang="de-DE" dirty="0">
              <a:latin typeface="The Group TEXT" panose="00000500000000000000" pitchFamily="2" charset="0"/>
              <a:cs typeface="Arial" panose="020B0604020202020204" pitchFamily="34" charset="0"/>
            </a:endParaRPr>
          </a:p>
          <a:p>
            <a:endParaRPr lang="de-DE" dirty="0">
              <a:latin typeface="The Group TEXT" panose="00000500000000000000" pitchFamily="2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785D7DA-9229-A9AB-5F57-CF8F6E55C6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21" r="16114"/>
          <a:stretch/>
        </p:blipFill>
        <p:spPr>
          <a:xfrm>
            <a:off x="6096000" y="1300956"/>
            <a:ext cx="569540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E98FA-E813-2E7C-4F5B-97B04DC5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Systemüberwachung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10FD96-A7AD-DFFA-09C7-EA1D86FC2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Systemüberwachung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0" dirty="0">
                <a:latin typeface="The Group TEXT" panose="00000500000000000000" pitchFamily="2" charset="0"/>
                <a:cs typeface="Arial" panose="020B0604020202020204" pitchFamily="34" charset="0"/>
              </a:rPr>
              <a:t>Automatische Checks alle 5 Minuten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0" dirty="0">
                <a:latin typeface="The Group TEXT" panose="00000500000000000000" pitchFamily="2" charset="0"/>
                <a:cs typeface="Arial" panose="020B0604020202020204" pitchFamily="34" charset="0"/>
              </a:rPr>
              <a:t>Überwachung kritischer Dienste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0" dirty="0">
                <a:latin typeface="The Group TEXT" panose="00000500000000000000" pitchFamily="2" charset="0"/>
                <a:cs typeface="Arial" panose="020B0604020202020204" pitchFamily="34" charset="0"/>
              </a:rPr>
              <a:t>Protokollierung aller Ereignisse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Ausgabe des Firewall Status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Ausgabe aller aktive Netzwerk- </a:t>
            </a:r>
            <a:b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</a:b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verbindungen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Ausgabe des verbliebenen</a:t>
            </a:r>
            <a:b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</a:b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Speichers</a:t>
            </a:r>
          </a:p>
          <a:p>
            <a:endParaRPr lang="de-DE" dirty="0">
              <a:latin typeface="The Group TEXT" panose="00000500000000000000" pitchFamily="2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E5A304C-EA8D-5F2F-7D38-6ACAFB181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556" y="3177738"/>
            <a:ext cx="7192379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4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C196D-A32E-CA82-4CD5-129DAA7F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Backup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A1502A-DB1A-EA8F-03BF-449137162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92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b="1" dirty="0">
                <a:latin typeface="The Group TEXT" panose="00000500000000000000" pitchFamily="2" charset="0"/>
                <a:cs typeface="Arial" panose="020B0604020202020204" pitchFamily="34" charset="0"/>
              </a:rPr>
              <a:t>Backup-System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Tägliche inkrementelle Backups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7-Tage-Rotation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Automatisierte Wiederherstellung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Cron-job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Backup wird in einem komprimierten Archiv</a:t>
            </a:r>
            <a:b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</a:b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gespeichert</a:t>
            </a:r>
          </a:p>
          <a:p>
            <a:pPr marL="0" indent="0" algn="l">
              <a:buNone/>
            </a:pPr>
            <a:r>
              <a:rPr lang="de-DE" sz="2000" b="1" dirty="0">
                <a:latin typeface="The Group TEXT" panose="00000500000000000000" pitchFamily="2" charset="0"/>
                <a:cs typeface="Arial" panose="020B0604020202020204" pitchFamily="34" charset="0"/>
              </a:rPr>
              <a:t>Restore-System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Wiederherstellung bei Datenverlust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Restore-</a:t>
            </a:r>
            <a:r>
              <a:rPr lang="de-DE" sz="2000" dirty="0" err="1">
                <a:latin typeface="The Group TEXT" panose="00000500000000000000" pitchFamily="2" charset="0"/>
                <a:cs typeface="Arial" panose="020B0604020202020204" pitchFamily="34" charset="0"/>
              </a:rPr>
              <a:t>Lamp</a:t>
            </a: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 backup-YYYYMMDD.tar.gz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Während der Wiederherstellung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Apache und MySQL werden gestoppt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Backupdateien werden über die Alten kopiert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Neustart aller Dienste</a:t>
            </a:r>
          </a:p>
          <a:p>
            <a:endParaRPr lang="de-DE" sz="2000" dirty="0">
              <a:latin typeface="The Group TEXT" panose="00000500000000000000" pitchFamily="2" charset="0"/>
            </a:endParaRPr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8D83AED4-7D72-BA94-8F5E-0A53E79FD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013" y="1290217"/>
            <a:ext cx="4690369" cy="488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96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b1c9b508-7c6e-42bd-bedf-808292653d6c}" enabled="1" method="Standard" siteId="{2882be50-2012-4d88-ac86-544124e120c8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693</Words>
  <Application>Microsoft Office PowerPoint</Application>
  <PresentationFormat>Breitbild</PresentationFormat>
  <Paragraphs>155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The Group HEAD Light</vt:lpstr>
      <vt:lpstr>The Group TEXT</vt:lpstr>
      <vt:lpstr>Office</vt:lpstr>
      <vt:lpstr>Lernfeld 12 Projekt </vt:lpstr>
      <vt:lpstr>Inhaltsverzeichnis</vt:lpstr>
      <vt:lpstr>Projektübersicht</vt:lpstr>
      <vt:lpstr>Vor- und Nachteile eines LAMP-Skriptes</vt:lpstr>
      <vt:lpstr>Webseitenübersicht</vt:lpstr>
      <vt:lpstr>Datenbank-Design</vt:lpstr>
      <vt:lpstr>Sicherheitsarchitektur</vt:lpstr>
      <vt:lpstr>Systemüberwachung</vt:lpstr>
      <vt:lpstr>Backup</vt:lpstr>
      <vt:lpstr>Weiterentwicklung </vt:lpstr>
      <vt:lpstr>Quellen</vt:lpstr>
      <vt:lpstr>Quellen</vt:lpstr>
      <vt:lpstr>Vielen Dank für ihre Aufmerksamkeit</vt:lpstr>
    </vt:vector>
  </TitlesOfParts>
  <Company>Volkswagen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Beewen, Florian (SE-7/3AFS2K)</dc:creator>
  <cp:lastModifiedBy>Wieching, Levin (SE-7/3AFS2K)</cp:lastModifiedBy>
  <cp:revision>2</cp:revision>
  <dcterms:created xsi:type="dcterms:W3CDTF">2025-02-04T06:40:52Z</dcterms:created>
  <dcterms:modified xsi:type="dcterms:W3CDTF">2025-02-11T13:54:23Z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Office:8</vt:lpwstr>
  </property>
  <property fmtid="{D5CDD505-2E9C-101B-9397-08002B2CF9AE}" pid="3" name="ClassificationContentMarkingFooterText">
    <vt:lpwstr>INTERNAL</vt:lpwstr>
  </property>
</Properties>
</file>