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83" r:id="rId5"/>
    <p:sldId id="262" r:id="rId6"/>
    <p:sldId id="281" r:id="rId7"/>
    <p:sldId id="282" r:id="rId8"/>
    <p:sldId id="284" r:id="rId9"/>
    <p:sldId id="285" r:id="rId10"/>
    <p:sldId id="288" r:id="rId11"/>
    <p:sldId id="286" r:id="rId12"/>
    <p:sldId id="294" r:id="rId13"/>
    <p:sldId id="293" r:id="rId14"/>
    <p:sldId id="289" r:id="rId15"/>
    <p:sldId id="290" r:id="rId16"/>
    <p:sldId id="292" r:id="rId17"/>
    <p:sldId id="295" r:id="rId18"/>
    <p:sldId id="296" r:id="rId19"/>
    <p:sldId id="298" r:id="rId20"/>
    <p:sldId id="299" r:id="rId21"/>
    <p:sldId id="291" r:id="rId22"/>
    <p:sldId id="297" r:id="rId23"/>
    <p:sldId id="300" r:id="rId24"/>
    <p:sldId id="312" r:id="rId25"/>
    <p:sldId id="314" r:id="rId26"/>
    <p:sldId id="301" r:id="rId27"/>
    <p:sldId id="302" r:id="rId28"/>
    <p:sldId id="303" r:id="rId29"/>
    <p:sldId id="305" r:id="rId30"/>
    <p:sldId id="304" r:id="rId31"/>
    <p:sldId id="306" r:id="rId32"/>
    <p:sldId id="307" r:id="rId33"/>
    <p:sldId id="308" r:id="rId34"/>
    <p:sldId id="309" r:id="rId35"/>
    <p:sldId id="310" r:id="rId36"/>
    <p:sldId id="311" r:id="rId37"/>
    <p:sldId id="317" r:id="rId38"/>
    <p:sldId id="313" r:id="rId39"/>
    <p:sldId id="315" r:id="rId40"/>
    <p:sldId id="316" r:id="rId4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EFEFEF"/>
    <a:srgbClr val="B18EBC"/>
    <a:srgbClr val="E48684"/>
    <a:srgbClr val="DB465C"/>
    <a:srgbClr val="6DA8CD"/>
    <a:srgbClr val="EC6A41"/>
    <a:srgbClr val="DE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59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5E31DA61-BA7B-4CD0-B08B-CD683A1209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429E2B1-9AB4-4DAF-A3D8-FAB2AEC20118}" type="par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EFD350DB-5014-47BD-802E-75E7FEB9EDCE}" type="sib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AD91993C-55B9-441F-87C0-0719108305AF}" type="pres">
      <dgm:prSet presAssocID="{B429E2B1-9AB4-4DAF-A3D8-FAB2AEC20118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04809DD7-0456-4040-AB6A-EF301CE687D7}" type="pres">
      <dgm:prSet presAssocID="{5E31DA61-BA7B-4CD0-B08B-CD683A1209DE}" presName="hierRoot2" presStyleCnt="0">
        <dgm:presLayoutVars>
          <dgm:hierBranch val="init"/>
        </dgm:presLayoutVars>
      </dgm:prSet>
      <dgm:spPr/>
    </dgm:pt>
    <dgm:pt modelId="{98E5C590-3007-465A-9B70-B37B2C7779A6}" type="pres">
      <dgm:prSet presAssocID="{5E31DA61-BA7B-4CD0-B08B-CD683A1209DE}" presName="rootComposite" presStyleCnt="0"/>
      <dgm:spPr/>
    </dgm:pt>
    <dgm:pt modelId="{A6632A3E-C71E-4AE1-A356-3690361E8512}" type="pres">
      <dgm:prSet presAssocID="{5E31DA61-BA7B-4CD0-B08B-CD683A1209DE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A213B4-DAA0-4BB7-88F0-3CEC63244ACD}" type="pres">
      <dgm:prSet presAssocID="{5E31DA61-BA7B-4CD0-B08B-CD683A1209DE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7A2CADE4-A621-4DF2-9FE5-4166F7A34B56}" type="pres">
      <dgm:prSet presAssocID="{5E31DA61-BA7B-4CD0-B08B-CD683A1209DE}" presName="hierChild4" presStyleCnt="0"/>
      <dgm:spPr/>
    </dgm:pt>
    <dgm:pt modelId="{207B4E6D-8E35-4AE0-8471-FC0349E8C238}" type="pres">
      <dgm:prSet presAssocID="{5E31DA61-BA7B-4CD0-B08B-CD683A1209DE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1EE855D1-1F30-4D92-A653-886CBE94E42C}" type="presOf" srcId="{5E31DA61-BA7B-4CD0-B08B-CD683A1209DE}" destId="{A6632A3E-C71E-4AE1-A356-3690361E8512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EF0895BD-A6E5-4C5F-8734-421F77E7137A}" type="presOf" srcId="{5E31DA61-BA7B-4CD0-B08B-CD683A1209DE}" destId="{5FA213B4-DAA0-4BB7-88F0-3CEC63244ACD}" srcOrd="1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022B9709-53D1-4388-BD70-35E5A92F83B5}" type="presOf" srcId="{B429E2B1-9AB4-4DAF-A3D8-FAB2AEC20118}" destId="{AD91993C-55B9-441F-87C0-0719108305AF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A5A6396D-90A6-4EAB-BD65-C6E3EB328989}" srcId="{BB9FF21B-E75B-43A4-B03F-6C82A45E4511}" destId="{5E31DA61-BA7B-4CD0-B08B-CD683A1209DE}" srcOrd="2" destOrd="0" parTransId="{B429E2B1-9AB4-4DAF-A3D8-FAB2AEC20118}" sibTransId="{EFD350DB-5014-47BD-802E-75E7FEB9EDCE}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43801728-08C1-494D-B917-672E1AA1DCD5}" type="presParOf" srcId="{701D8773-02D0-4A03-A1BE-6FAD4C78FAF5}" destId="{AD91993C-55B9-441F-87C0-0719108305AF}" srcOrd="4" destOrd="0" presId="urn:microsoft.com/office/officeart/2005/8/layout/orgChart1"/>
    <dgm:cxn modelId="{4F62D07E-D6D9-4D12-AE67-9028D26B6A0C}" type="presParOf" srcId="{701D8773-02D0-4A03-A1BE-6FAD4C78FAF5}" destId="{04809DD7-0456-4040-AB6A-EF301CE687D7}" srcOrd="5" destOrd="0" presId="urn:microsoft.com/office/officeart/2005/8/layout/orgChart1"/>
    <dgm:cxn modelId="{74FA3781-40DF-4239-8114-EC9B38F5645B}" type="presParOf" srcId="{04809DD7-0456-4040-AB6A-EF301CE687D7}" destId="{98E5C590-3007-465A-9B70-B37B2C7779A6}" srcOrd="0" destOrd="0" presId="urn:microsoft.com/office/officeart/2005/8/layout/orgChart1"/>
    <dgm:cxn modelId="{BD5026E0-0C8D-4DFB-8A60-05B37B661E12}" type="presParOf" srcId="{98E5C590-3007-465A-9B70-B37B2C7779A6}" destId="{A6632A3E-C71E-4AE1-A356-3690361E8512}" srcOrd="0" destOrd="0" presId="urn:microsoft.com/office/officeart/2005/8/layout/orgChart1"/>
    <dgm:cxn modelId="{D03D5B0F-C43F-404C-A4BF-8C63741F7EB1}" type="presParOf" srcId="{98E5C590-3007-465A-9B70-B37B2C7779A6}" destId="{5FA213B4-DAA0-4BB7-88F0-3CEC63244ACD}" srcOrd="1" destOrd="0" presId="urn:microsoft.com/office/officeart/2005/8/layout/orgChart1"/>
    <dgm:cxn modelId="{7E821B55-28CA-440D-8649-3A22A6057F23}" type="presParOf" srcId="{04809DD7-0456-4040-AB6A-EF301CE687D7}" destId="{7A2CADE4-A621-4DF2-9FE5-4166F7A34B56}" srcOrd="1" destOrd="0" presId="urn:microsoft.com/office/officeart/2005/8/layout/orgChart1"/>
    <dgm:cxn modelId="{FCF410D1-B845-436B-BF4E-989EDE54B16E}" type="presParOf" srcId="{04809DD7-0456-4040-AB6A-EF301CE687D7}" destId="{207B4E6D-8E35-4AE0-8471-FC0349E8C238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07007F80-4D7E-4563-AD21-11199C9C40A0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0F8EC0D8-D0B9-4109-B18C-2E6F61206B1D}" type="parTrans" cxnId="{131F04B7-A1DB-4CF9-8A4F-44BB789C919D}">
      <dgm:prSet/>
      <dgm:spPr/>
      <dgm:t>
        <a:bodyPr/>
        <a:lstStyle/>
        <a:p>
          <a:endParaRPr lang="zh-TW" altLang="en-US"/>
        </a:p>
      </dgm:t>
    </dgm:pt>
    <dgm:pt modelId="{9C550842-45B0-45C1-94D1-5E7C170B6FCE}" type="sibTrans" cxnId="{131F04B7-A1DB-4CF9-8A4F-44BB789C919D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700D6C6B-3C1D-4F38-A11A-D6A656DBA01E}" type="pres">
      <dgm:prSet presAssocID="{0F8EC0D8-D0B9-4109-B18C-2E6F61206B1D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4C38554A-E13C-446C-BD6E-35DFC76DA8F2}" type="pres">
      <dgm:prSet presAssocID="{07007F80-4D7E-4563-AD21-11199C9C40A0}" presName="hierRoot2" presStyleCnt="0">
        <dgm:presLayoutVars>
          <dgm:hierBranch val="init"/>
        </dgm:presLayoutVars>
      </dgm:prSet>
      <dgm:spPr/>
    </dgm:pt>
    <dgm:pt modelId="{2F7CD188-67A5-4D35-8B7D-B336B4E40754}" type="pres">
      <dgm:prSet presAssocID="{07007F80-4D7E-4563-AD21-11199C9C40A0}" presName="rootComposite" presStyleCnt="0"/>
      <dgm:spPr/>
    </dgm:pt>
    <dgm:pt modelId="{C5A3A19F-9A31-490F-9254-83D2F2363179}" type="pres">
      <dgm:prSet presAssocID="{07007F80-4D7E-4563-AD21-11199C9C40A0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2525A4-015D-470E-A050-F57084EDC2BB}" type="pres">
      <dgm:prSet presAssocID="{07007F80-4D7E-4563-AD21-11199C9C40A0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4CD18790-E07C-4337-84B7-E7AD052239C4}" type="pres">
      <dgm:prSet presAssocID="{07007F80-4D7E-4563-AD21-11199C9C40A0}" presName="hierChild4" presStyleCnt="0"/>
      <dgm:spPr/>
    </dgm:pt>
    <dgm:pt modelId="{9352A43D-0CD4-4FAA-ADC1-D54622604321}" type="pres">
      <dgm:prSet presAssocID="{07007F80-4D7E-4563-AD21-11199C9C40A0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D5930A49-5840-4E30-95C3-F3FBFAB1C838}" type="presOf" srcId="{0F8EC0D8-D0B9-4109-B18C-2E6F61206B1D}" destId="{700D6C6B-3C1D-4F38-A11A-D6A656DBA01E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4B2E84E0-2768-4DE2-9D28-E864C4A63ACF}" type="presOf" srcId="{07007F80-4D7E-4563-AD21-11199C9C40A0}" destId="{C42525A4-015D-470E-A050-F57084EDC2BB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131F04B7-A1DB-4CF9-8A4F-44BB789C919D}" srcId="{BB9FF21B-E75B-43A4-B03F-6C82A45E4511}" destId="{07007F80-4D7E-4563-AD21-11199C9C40A0}" srcOrd="2" destOrd="0" parTransId="{0F8EC0D8-D0B9-4109-B18C-2E6F61206B1D}" sibTransId="{9C550842-45B0-45C1-94D1-5E7C170B6FCE}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6899B875-29D3-4DE3-AFD5-E22A63AA82BC}" type="presOf" srcId="{07007F80-4D7E-4563-AD21-11199C9C40A0}" destId="{C5A3A19F-9A31-490F-9254-83D2F2363179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CBEB04F1-8ACB-4788-AE10-0997C439FC38}" type="presParOf" srcId="{701D8773-02D0-4A03-A1BE-6FAD4C78FAF5}" destId="{700D6C6B-3C1D-4F38-A11A-D6A656DBA01E}" srcOrd="4" destOrd="0" presId="urn:microsoft.com/office/officeart/2005/8/layout/orgChart1"/>
    <dgm:cxn modelId="{F22DA2BC-BD78-459B-BEB8-D5D39F607468}" type="presParOf" srcId="{701D8773-02D0-4A03-A1BE-6FAD4C78FAF5}" destId="{4C38554A-E13C-446C-BD6E-35DFC76DA8F2}" srcOrd="5" destOrd="0" presId="urn:microsoft.com/office/officeart/2005/8/layout/orgChart1"/>
    <dgm:cxn modelId="{7CE509E5-21B7-47EB-9D1B-58C2DD1D20BA}" type="presParOf" srcId="{4C38554A-E13C-446C-BD6E-35DFC76DA8F2}" destId="{2F7CD188-67A5-4D35-8B7D-B336B4E40754}" srcOrd="0" destOrd="0" presId="urn:microsoft.com/office/officeart/2005/8/layout/orgChart1"/>
    <dgm:cxn modelId="{B61A9B67-7CB5-4797-B104-968933E93D75}" type="presParOf" srcId="{2F7CD188-67A5-4D35-8B7D-B336B4E40754}" destId="{C5A3A19F-9A31-490F-9254-83D2F2363179}" srcOrd="0" destOrd="0" presId="urn:microsoft.com/office/officeart/2005/8/layout/orgChart1"/>
    <dgm:cxn modelId="{23D8C7EB-A6F9-468E-A185-2F1A05206806}" type="presParOf" srcId="{2F7CD188-67A5-4D35-8B7D-B336B4E40754}" destId="{C42525A4-015D-470E-A050-F57084EDC2BB}" srcOrd="1" destOrd="0" presId="urn:microsoft.com/office/officeart/2005/8/layout/orgChart1"/>
    <dgm:cxn modelId="{8925B930-EC74-44E5-B3B5-3366A555CE57}" type="presParOf" srcId="{4C38554A-E13C-446C-BD6E-35DFC76DA8F2}" destId="{4CD18790-E07C-4337-84B7-E7AD052239C4}" srcOrd="1" destOrd="0" presId="urn:microsoft.com/office/officeart/2005/8/layout/orgChart1"/>
    <dgm:cxn modelId="{67BE96A7-94B1-4830-9F71-DA5E23384921}" type="presParOf" srcId="{4C38554A-E13C-446C-BD6E-35DFC76DA8F2}" destId="{9352A43D-0CD4-4FAA-ADC1-D54622604321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Times New Roman" panose="02020603050405020304" pitchFamily="18" charset="0"/>
              <a:ea typeface="Microsoft JhengHei Light" panose="020B0304030504040204" pitchFamily="34" charset="-120"/>
              <a:cs typeface="Times New Roman" panose="02020603050405020304" pitchFamily="18" charset="0"/>
            </a:rPr>
            <a:t>Ping Pong</a:t>
          </a:r>
          <a:endParaRPr lang="zh-TW" altLang="en-US" sz="2400" dirty="0">
            <a:latin typeface="Times New Roman" panose="02020603050405020304" pitchFamily="18" charset="0"/>
            <a:ea typeface="Microsoft JhengHei Light" panose="020B0304030504040204" pitchFamily="34" charset="-120"/>
            <a:cs typeface="Times New Roman" panose="02020603050405020304" pitchFamily="18" charset="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07007F80-4D7E-4563-AD21-11199C9C40A0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0F8EC0D8-D0B9-4109-B18C-2E6F61206B1D}" type="parTrans" cxnId="{131F04B7-A1DB-4CF9-8A4F-44BB789C919D}">
      <dgm:prSet/>
      <dgm:spPr/>
      <dgm:t>
        <a:bodyPr/>
        <a:lstStyle/>
        <a:p>
          <a:endParaRPr lang="zh-TW" altLang="en-US"/>
        </a:p>
      </dgm:t>
    </dgm:pt>
    <dgm:pt modelId="{9C550842-45B0-45C1-94D1-5E7C170B6FCE}" type="sibTrans" cxnId="{131F04B7-A1DB-4CF9-8A4F-44BB789C919D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700D6C6B-3C1D-4F38-A11A-D6A656DBA01E}" type="pres">
      <dgm:prSet presAssocID="{0F8EC0D8-D0B9-4109-B18C-2E6F61206B1D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4C38554A-E13C-446C-BD6E-35DFC76DA8F2}" type="pres">
      <dgm:prSet presAssocID="{07007F80-4D7E-4563-AD21-11199C9C40A0}" presName="hierRoot2" presStyleCnt="0">
        <dgm:presLayoutVars>
          <dgm:hierBranch val="init"/>
        </dgm:presLayoutVars>
      </dgm:prSet>
      <dgm:spPr/>
    </dgm:pt>
    <dgm:pt modelId="{2F7CD188-67A5-4D35-8B7D-B336B4E40754}" type="pres">
      <dgm:prSet presAssocID="{07007F80-4D7E-4563-AD21-11199C9C40A0}" presName="rootComposite" presStyleCnt="0"/>
      <dgm:spPr/>
    </dgm:pt>
    <dgm:pt modelId="{C5A3A19F-9A31-490F-9254-83D2F2363179}" type="pres">
      <dgm:prSet presAssocID="{07007F80-4D7E-4563-AD21-11199C9C40A0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2525A4-015D-470E-A050-F57084EDC2BB}" type="pres">
      <dgm:prSet presAssocID="{07007F80-4D7E-4563-AD21-11199C9C40A0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4CD18790-E07C-4337-84B7-E7AD052239C4}" type="pres">
      <dgm:prSet presAssocID="{07007F80-4D7E-4563-AD21-11199C9C40A0}" presName="hierChild4" presStyleCnt="0"/>
      <dgm:spPr/>
    </dgm:pt>
    <dgm:pt modelId="{9352A43D-0CD4-4FAA-ADC1-D54622604321}" type="pres">
      <dgm:prSet presAssocID="{07007F80-4D7E-4563-AD21-11199C9C40A0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D5930A49-5840-4E30-95C3-F3FBFAB1C838}" type="presOf" srcId="{0F8EC0D8-D0B9-4109-B18C-2E6F61206B1D}" destId="{700D6C6B-3C1D-4F38-A11A-D6A656DBA01E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4B2E84E0-2768-4DE2-9D28-E864C4A63ACF}" type="presOf" srcId="{07007F80-4D7E-4563-AD21-11199C9C40A0}" destId="{C42525A4-015D-470E-A050-F57084EDC2BB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131F04B7-A1DB-4CF9-8A4F-44BB789C919D}" srcId="{BB9FF21B-E75B-43A4-B03F-6C82A45E4511}" destId="{07007F80-4D7E-4563-AD21-11199C9C40A0}" srcOrd="2" destOrd="0" parTransId="{0F8EC0D8-D0B9-4109-B18C-2E6F61206B1D}" sibTransId="{9C550842-45B0-45C1-94D1-5E7C170B6FCE}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6899B875-29D3-4DE3-AFD5-E22A63AA82BC}" type="presOf" srcId="{07007F80-4D7E-4563-AD21-11199C9C40A0}" destId="{C5A3A19F-9A31-490F-9254-83D2F2363179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CBEB04F1-8ACB-4788-AE10-0997C439FC38}" type="presParOf" srcId="{701D8773-02D0-4A03-A1BE-6FAD4C78FAF5}" destId="{700D6C6B-3C1D-4F38-A11A-D6A656DBA01E}" srcOrd="4" destOrd="0" presId="urn:microsoft.com/office/officeart/2005/8/layout/orgChart1"/>
    <dgm:cxn modelId="{F22DA2BC-BD78-459B-BEB8-D5D39F607468}" type="presParOf" srcId="{701D8773-02D0-4A03-A1BE-6FAD4C78FAF5}" destId="{4C38554A-E13C-446C-BD6E-35DFC76DA8F2}" srcOrd="5" destOrd="0" presId="urn:microsoft.com/office/officeart/2005/8/layout/orgChart1"/>
    <dgm:cxn modelId="{7CE509E5-21B7-47EB-9D1B-58C2DD1D20BA}" type="presParOf" srcId="{4C38554A-E13C-446C-BD6E-35DFC76DA8F2}" destId="{2F7CD188-67A5-4D35-8B7D-B336B4E40754}" srcOrd="0" destOrd="0" presId="urn:microsoft.com/office/officeart/2005/8/layout/orgChart1"/>
    <dgm:cxn modelId="{B61A9B67-7CB5-4797-B104-968933E93D75}" type="presParOf" srcId="{2F7CD188-67A5-4D35-8B7D-B336B4E40754}" destId="{C5A3A19F-9A31-490F-9254-83D2F2363179}" srcOrd="0" destOrd="0" presId="urn:microsoft.com/office/officeart/2005/8/layout/orgChart1"/>
    <dgm:cxn modelId="{23D8C7EB-A6F9-468E-A185-2F1A05206806}" type="presParOf" srcId="{2F7CD188-67A5-4D35-8B7D-B336B4E40754}" destId="{C42525A4-015D-470E-A050-F57084EDC2BB}" srcOrd="1" destOrd="0" presId="urn:microsoft.com/office/officeart/2005/8/layout/orgChart1"/>
    <dgm:cxn modelId="{8925B930-EC74-44E5-B3B5-3366A555CE57}" type="presParOf" srcId="{4C38554A-E13C-446C-BD6E-35DFC76DA8F2}" destId="{4CD18790-E07C-4337-84B7-E7AD052239C4}" srcOrd="1" destOrd="0" presId="urn:microsoft.com/office/officeart/2005/8/layout/orgChart1"/>
    <dgm:cxn modelId="{67BE96A7-94B1-4830-9F71-DA5E23384921}" type="presParOf" srcId="{4C38554A-E13C-446C-BD6E-35DFC76DA8F2}" destId="{9352A43D-0CD4-4FAA-ADC1-D54622604321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6156672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861221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2944341" y="170333"/>
              </a:lnTo>
              <a:lnTo>
                <a:pt x="2944341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4193778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4193778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4193778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861221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93C-55B9-441F-87C0-0719108305AF}">
      <dsp:nvSpPr>
        <dsp:cNvPr id="0" name=""/>
        <dsp:cNvSpPr/>
      </dsp:nvSpPr>
      <dsp:spPr>
        <a:xfrm>
          <a:off x="2230883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2230883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2230883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879774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267989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267989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267989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916880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2944341" y="0"/>
              </a:moveTo>
              <a:lnTo>
                <a:pt x="2944341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530614" y="215"/>
          <a:ext cx="2661214" cy="8111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530614" y="215"/>
        <a:ext cx="2661214" cy="811113"/>
      </dsp:txXfrm>
    </dsp:sp>
    <dsp:sp modelId="{898283FA-7639-445A-95D5-432134CB6ADF}">
      <dsp:nvSpPr>
        <dsp:cNvPr id="0" name=""/>
        <dsp:cNvSpPr/>
      </dsp:nvSpPr>
      <dsp:spPr>
        <a:xfrm>
          <a:off x="105767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105767" y="1151996"/>
        <a:ext cx="1622226" cy="811113"/>
      </dsp:txXfrm>
    </dsp:sp>
    <dsp:sp modelId="{9CB29694-F3D7-41DB-BEBC-33D5343BA11A}">
      <dsp:nvSpPr>
        <dsp:cNvPr id="0" name=""/>
        <dsp:cNvSpPr/>
      </dsp:nvSpPr>
      <dsp:spPr>
        <a:xfrm>
          <a:off x="511323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511323" y="2303776"/>
        <a:ext cx="1622226" cy="811113"/>
      </dsp:txXfrm>
    </dsp:sp>
    <dsp:sp modelId="{DE79C5C0-52BB-4AB4-B9E4-4D482851A011}">
      <dsp:nvSpPr>
        <dsp:cNvPr id="0" name=""/>
        <dsp:cNvSpPr/>
      </dsp:nvSpPr>
      <dsp:spPr>
        <a:xfrm>
          <a:off x="511323" y="3455557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1323" y="3455557"/>
        <a:ext cx="1622226" cy="811113"/>
      </dsp:txXfrm>
    </dsp:sp>
    <dsp:sp modelId="{58DF7A56-A026-4332-B778-5724E260D9D9}">
      <dsp:nvSpPr>
        <dsp:cNvPr id="0" name=""/>
        <dsp:cNvSpPr/>
      </dsp:nvSpPr>
      <dsp:spPr>
        <a:xfrm>
          <a:off x="511323" y="4607338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511323" y="4607338"/>
        <a:ext cx="1622226" cy="811113"/>
      </dsp:txXfrm>
    </dsp:sp>
    <dsp:sp modelId="{EA605843-84EA-4778-BB50-59415505C303}">
      <dsp:nvSpPr>
        <dsp:cNvPr id="0" name=""/>
        <dsp:cNvSpPr/>
      </dsp:nvSpPr>
      <dsp:spPr>
        <a:xfrm>
          <a:off x="2068661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068661" y="1151996"/>
        <a:ext cx="1622226" cy="811113"/>
      </dsp:txXfrm>
    </dsp:sp>
    <dsp:sp modelId="{B9F624FB-4B18-4FAE-BC1C-356832304C1D}">
      <dsp:nvSpPr>
        <dsp:cNvPr id="0" name=""/>
        <dsp:cNvSpPr/>
      </dsp:nvSpPr>
      <dsp:spPr>
        <a:xfrm>
          <a:off x="2474217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474217" y="2303776"/>
        <a:ext cx="1622226" cy="811113"/>
      </dsp:txXfrm>
    </dsp:sp>
    <dsp:sp modelId="{6871A768-0DBE-4C41-BCFF-9B19A28A7E1D}">
      <dsp:nvSpPr>
        <dsp:cNvPr id="0" name=""/>
        <dsp:cNvSpPr/>
      </dsp:nvSpPr>
      <dsp:spPr>
        <a:xfrm>
          <a:off x="2474217" y="3455557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474217" y="3455557"/>
        <a:ext cx="1622226" cy="811113"/>
      </dsp:txXfrm>
    </dsp:sp>
    <dsp:sp modelId="{A6632A3E-C71E-4AE1-A356-3690361E8512}">
      <dsp:nvSpPr>
        <dsp:cNvPr id="0" name=""/>
        <dsp:cNvSpPr/>
      </dsp:nvSpPr>
      <dsp:spPr>
        <a:xfrm>
          <a:off x="2474217" y="4607338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474217" y="4607338"/>
        <a:ext cx="1622226" cy="811113"/>
      </dsp:txXfrm>
    </dsp:sp>
    <dsp:sp modelId="{027E1B34-93FE-4CE3-8A28-D69A90B48A09}">
      <dsp:nvSpPr>
        <dsp:cNvPr id="0" name=""/>
        <dsp:cNvSpPr/>
      </dsp:nvSpPr>
      <dsp:spPr>
        <a:xfrm>
          <a:off x="4031555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4031555" y="1151996"/>
        <a:ext cx="1622226" cy="811113"/>
      </dsp:txXfrm>
    </dsp:sp>
    <dsp:sp modelId="{FC2AA275-909E-47D7-A861-5FB840A38676}">
      <dsp:nvSpPr>
        <dsp:cNvPr id="0" name=""/>
        <dsp:cNvSpPr/>
      </dsp:nvSpPr>
      <dsp:spPr>
        <a:xfrm>
          <a:off x="4437112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4437112" y="2303776"/>
        <a:ext cx="1622226" cy="811113"/>
      </dsp:txXfrm>
    </dsp:sp>
    <dsp:sp modelId="{31BD8C53-89B5-4F7C-9478-2F7EA5E507AF}">
      <dsp:nvSpPr>
        <dsp:cNvPr id="0" name=""/>
        <dsp:cNvSpPr/>
      </dsp:nvSpPr>
      <dsp:spPr>
        <a:xfrm>
          <a:off x="4437112" y="3455557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4437112" y="3455557"/>
        <a:ext cx="1622226" cy="811113"/>
      </dsp:txXfrm>
    </dsp:sp>
    <dsp:sp modelId="{8C04714C-7228-4FE6-AC0C-C1DB88E9F632}">
      <dsp:nvSpPr>
        <dsp:cNvPr id="0" name=""/>
        <dsp:cNvSpPr/>
      </dsp:nvSpPr>
      <dsp:spPr>
        <a:xfrm>
          <a:off x="4437112" y="4607338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4437112" y="4607338"/>
        <a:ext cx="1622226" cy="811113"/>
      </dsp:txXfrm>
    </dsp:sp>
    <dsp:sp modelId="{D6D7FEDC-5C4A-4464-B939-F0267B32F854}">
      <dsp:nvSpPr>
        <dsp:cNvPr id="0" name=""/>
        <dsp:cNvSpPr/>
      </dsp:nvSpPr>
      <dsp:spPr>
        <a:xfrm>
          <a:off x="5994449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994449" y="1151996"/>
        <a:ext cx="1622226" cy="811113"/>
      </dsp:txXfrm>
    </dsp:sp>
    <dsp:sp modelId="{A22D8479-F3B5-40E2-B47E-87AA623B4993}">
      <dsp:nvSpPr>
        <dsp:cNvPr id="0" name=""/>
        <dsp:cNvSpPr/>
      </dsp:nvSpPr>
      <dsp:spPr>
        <a:xfrm>
          <a:off x="6400006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900" kern="1200" dirty="0"/>
        </a:p>
      </dsp:txBody>
      <dsp:txXfrm>
        <a:off x="6400006" y="2303776"/>
        <a:ext cx="1622226" cy="8111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D6C6B-3C1D-4F38-A11A-D6A656DBA01E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C5A3A19F-9A31-490F-9254-83D2F236317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D6C6B-3C1D-4F38-A11A-D6A656DBA01E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Times New Roman" panose="02020603050405020304" pitchFamily="18" charset="0"/>
              <a:ea typeface="Microsoft JhengHei Light" panose="020B0304030504040204" pitchFamily="34" charset="-120"/>
              <a:cs typeface="Times New Roman" panose="02020603050405020304" pitchFamily="18" charset="0"/>
            </a:rPr>
            <a:t>Ping Pong</a:t>
          </a:r>
          <a:endParaRPr lang="zh-TW" altLang="en-US" sz="2400" kern="1200" dirty="0">
            <a:latin typeface="Times New Roman" panose="02020603050405020304" pitchFamily="18" charset="0"/>
            <a:ea typeface="Microsoft JhengHei Light" panose="020B0304030504040204" pitchFamily="34" charset="-120"/>
            <a:cs typeface="Times New Roman" panose="02020603050405020304" pitchFamily="18" charset="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C5A3A19F-9A31-490F-9254-83D2F236317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ttmazur.com/2015/03/17/a-step-by-step-backpropagation-example/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jameslearningnote/%E8%B3%87%E6%96%99%E5%88%86%E6%9E%90-%E6%A9%9F%E5%99%A8%E5%AD%B8%E7%BF%92-%E7%AC%AC3-5%E8%AC%9B-%E6%B1%BA%E7%AD%96%E6%A8%B9-decision-tree-%E4%BB%A5%E5%8F%8A%E9%9A%A8%E6%A9%9F%E6%A3%AE%E6%9E%97-random-forest-%E4%BB%8B%E7%B4%B9-7079b0ddfbda" TargetMode="Externa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jameslearningnote/%E8%B3%87%E6%96%99%E5%88%86%E6%9E%90-%E6%A9%9F%E5%99%A8%E5%AD%B8%E7%BF%92-%E7%AC%AC3-5%E8%AC%9B-%E6%B1%BA%E7%AD%96%E6%A8%B9-decision-tree-%E4%BB%A5%E5%8F%8A%E9%9A%A8%E6%A9%9F%E6%A3%AE%E6%9E%97-random-forest-%E4%BB%8B%E7%B4%B9-7079b0ddfbda" TargetMode="Externa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medium.com/jameslearningnote/%E8%B3%87%E6%96%99%E5%88%86%E6%9E%90-%E6%A9%9F%E5%99%A8%E5%AD%B8%E7%BF%92-%E7%AC%AC3-5%E8%AC%9B-%E6%B1%BA%E7%AD%96%E6%A8%B9-decision-tree-%E4%BB%A5%E5%8F%8A%E9%9A%A8%E6%A9%9F%E6%A3%AE%E6%9E%97-random-forest-%E4%BB%8B%E7%B4%B9-7079b0ddfbda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688C2F7-33AC-4441-9BA0-AFD3EDC68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7" y="-59649"/>
            <a:ext cx="11621323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849897" y="4167118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:0552050</a:t>
            </a:r>
            <a:endParaRPr lang="zh-CN" altLang="en-US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限制需求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427480" y="2295702"/>
            <a:ext cx="6704509" cy="222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win7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以上版本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記憶體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:4G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以上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:python3.6</a:t>
            </a:r>
          </a:p>
        </p:txBody>
      </p:sp>
    </p:spTree>
    <p:extLst>
      <p:ext uri="{BB962C8B-B14F-4D97-AF65-F5344CB8AC3E}">
        <p14:creationId xmlns:p14="http://schemas.microsoft.com/office/powerpoint/2010/main" val="16503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專案分析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Breakdown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13014D0-AE92-4D00-81FD-6738CBB9E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97655"/>
              </p:ext>
            </p:extLst>
          </p:nvPr>
        </p:nvGraphicFramePr>
        <p:xfrm>
          <a:off x="2032000" y="10405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2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969713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04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Input:</a:t>
            </a:r>
            <a:r>
              <a:rPr lang="zh-TW" altLang="en-US" dirty="0"/>
              <a:t>遊戲資訊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Output:</a:t>
            </a:r>
            <a:r>
              <a:rPr lang="zh-TW" altLang="en-US" dirty="0"/>
              <a:t>遊戲技巧與限制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BE8A3E-BA66-44C3-A3BE-887F0CC65A54}"/>
              </a:ext>
            </a:extLst>
          </p:cNvPr>
          <p:cNvSpPr txBox="1"/>
          <p:nvPr/>
        </p:nvSpPr>
        <p:spPr>
          <a:xfrm>
            <a:off x="8855242" y="9625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分析遊戲規則</a:t>
            </a:r>
          </a:p>
        </p:txBody>
      </p:sp>
    </p:spTree>
    <p:extLst>
      <p:ext uri="{BB962C8B-B14F-4D97-AF65-F5344CB8AC3E}">
        <p14:creationId xmlns:p14="http://schemas.microsoft.com/office/powerpoint/2010/main" val="17755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779C20-E869-40FF-B342-3FEB23B2B42D}"/>
              </a:ext>
            </a:extLst>
          </p:cNvPr>
          <p:cNvSpPr/>
          <p:nvPr/>
        </p:nvSpPr>
        <p:spPr>
          <a:xfrm>
            <a:off x="0" y="0"/>
            <a:ext cx="3458805" cy="685800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基本遊戲分析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遊戲規則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發球為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1P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往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2P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移動，球若撞擊到邊界或平板則會反彈，若球移動到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1P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平板的後方，則判別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2P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得分，反之亦然。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物件大小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球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5x5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單位面積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平板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40x30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單位面積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場地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200x500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單位面積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變動係數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球的初始速度為每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frame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移動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±7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單位，每過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200frames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4"/>
                <a:stretch>
                  <a:fillRect l="-1051" t="-809" r="-1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10" name="右大括弧 9">
            <a:extLst>
              <a:ext uri="{FF2B5EF4-FFF2-40B4-BE49-F238E27FC236}">
                <a16:creationId xmlns:a16="http://schemas.microsoft.com/office/drawing/2014/main" id="{215B1D76-7345-4A1A-8FE9-EA1AFE3D9155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E6A6C-A46A-4E74-A890-21F145A8BD21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790C3B-69D3-4C07-A771-7A749D48236B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74A375E3-C312-4C8F-8286-3CA76BFD51BB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0154BF-ED75-4B6C-9237-DABC5D7E9A2C}"/>
              </a:ext>
            </a:extLst>
          </p:cNvPr>
          <p:cNvCxnSpPr/>
          <p:nvPr/>
        </p:nvCxnSpPr>
        <p:spPr>
          <a:xfrm flipH="1">
            <a:off x="1860884" y="1949116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EEDDBA-2B5A-423E-B1FC-85D6F363528F}"/>
              </a:ext>
            </a:extLst>
          </p:cNvPr>
          <p:cNvSpPr txBox="1"/>
          <p:nvPr/>
        </p:nvSpPr>
        <p:spPr>
          <a:xfrm>
            <a:off x="81553" y="2166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FB1CBAC-5AFA-4473-82CF-56702BBB6F93}"/>
              </a:ext>
            </a:extLst>
          </p:cNvPr>
          <p:cNvCxnSpPr>
            <a:cxnSpLocks/>
          </p:cNvCxnSpPr>
          <p:nvPr/>
        </p:nvCxnSpPr>
        <p:spPr>
          <a:xfrm flipH="1" flipV="1">
            <a:off x="1999027" y="4749489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930598-4245-48FF-8A1A-5579A7C47EA7}"/>
              </a:ext>
            </a:extLst>
          </p:cNvPr>
          <p:cNvSpPr txBox="1"/>
          <p:nvPr/>
        </p:nvSpPr>
        <p:spPr>
          <a:xfrm>
            <a:off x="81553" y="456482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EAA6033-8B05-4974-96FE-B3E696DF04B9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0F212A-8DAB-4477-B92C-2A85D839F760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9C8E8D-A17D-4C8C-A870-951A7C7C4C06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7E26429-80F6-4ACB-9504-D465A22107D0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92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專案分析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分析遊戲規則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9514E7C-37DA-4958-BA52-B22E6A7DC7A6}"/>
              </a:ext>
            </a:extLst>
          </p:cNvPr>
          <p:cNvSpPr/>
          <p:nvPr/>
        </p:nvSpPr>
        <p:spPr>
          <a:xfrm>
            <a:off x="5380121" y="146782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CFB880-D117-4D13-A3F8-1FB296F916B4}"/>
              </a:ext>
            </a:extLst>
          </p:cNvPr>
          <p:cNvSpPr/>
          <p:nvPr/>
        </p:nvSpPr>
        <p:spPr>
          <a:xfrm>
            <a:off x="5506447" y="1560461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球往另一方移動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01036B-A7ED-4E5F-9C85-AF12A4DC03A6}"/>
              </a:ext>
            </a:extLst>
          </p:cNvPr>
          <p:cNvSpPr/>
          <p:nvPr/>
        </p:nvSpPr>
        <p:spPr>
          <a:xfrm>
            <a:off x="5506448" y="840679"/>
            <a:ext cx="1179095" cy="52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</a:t>
            </a: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24060DD4-4413-4574-BC44-22D95C4E96BB}"/>
              </a:ext>
            </a:extLst>
          </p:cNvPr>
          <p:cNvSpPr/>
          <p:nvPr/>
        </p:nvSpPr>
        <p:spPr>
          <a:xfrm>
            <a:off x="5438270" y="2364465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是否碰撞</a:t>
            </a:r>
          </a:p>
        </p:txBody>
      </p:sp>
      <p:sp>
        <p:nvSpPr>
          <p:cNvPr id="12" name="流程圖: 決策 11">
            <a:extLst>
              <a:ext uri="{FF2B5EF4-FFF2-40B4-BE49-F238E27FC236}">
                <a16:creationId xmlns:a16="http://schemas.microsoft.com/office/drawing/2014/main" id="{E6DA691B-071B-4AC9-97B2-377644537B7B}"/>
              </a:ext>
            </a:extLst>
          </p:cNvPr>
          <p:cNvSpPr/>
          <p:nvPr/>
        </p:nvSpPr>
        <p:spPr>
          <a:xfrm>
            <a:off x="5438270" y="3474709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球位於平板前方</a:t>
            </a:r>
          </a:p>
        </p:txBody>
      </p:sp>
      <p:sp>
        <p:nvSpPr>
          <p:cNvPr id="13" name="流程圖: 決策 12">
            <a:extLst>
              <a:ext uri="{FF2B5EF4-FFF2-40B4-BE49-F238E27FC236}">
                <a16:creationId xmlns:a16="http://schemas.microsoft.com/office/drawing/2014/main" id="{AB3197CB-5F52-42E4-9D1E-4BD705E8912B}"/>
              </a:ext>
            </a:extLst>
          </p:cNvPr>
          <p:cNvSpPr/>
          <p:nvPr/>
        </p:nvSpPr>
        <p:spPr>
          <a:xfrm>
            <a:off x="5444619" y="5200170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是否有贏家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301FDDA-8EA3-4531-90A7-CC5A04D4EE6E}"/>
              </a:ext>
            </a:extLst>
          </p:cNvPr>
          <p:cNvSpPr/>
          <p:nvPr/>
        </p:nvSpPr>
        <p:spPr>
          <a:xfrm>
            <a:off x="5380118" y="6246940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6B53758-3291-465E-80C4-5D05E4D273C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6095996" y="673866"/>
            <a:ext cx="4" cy="16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0AFD8BA-80DE-4BB6-BEFC-B2D75CE7BD7C}"/>
              </a:ext>
            </a:extLst>
          </p:cNvPr>
          <p:cNvCxnSpPr>
            <a:stCxn id="9" idx="2"/>
            <a:endCxn id="5" idx="0"/>
          </p:cNvCxnSpPr>
          <p:nvPr/>
        </p:nvCxnSpPr>
        <p:spPr>
          <a:xfrm flipH="1">
            <a:off x="6095995" y="1367764"/>
            <a:ext cx="1" cy="19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9DF8876-5D0C-47C0-A6A3-3B564CDD51D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5995" y="2185461"/>
            <a:ext cx="2" cy="17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2655346-0541-44DC-90ED-44CD91DE3655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6095997" y="3270844"/>
            <a:ext cx="0" cy="20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44670C0-510E-406C-9E87-76E1F58F892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6095997" y="6106549"/>
            <a:ext cx="6349" cy="14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5BF53151-28D7-428C-9538-EC2B43A22B82}"/>
              </a:ext>
            </a:extLst>
          </p:cNvPr>
          <p:cNvCxnSpPr>
            <a:stCxn id="12" idx="1"/>
            <a:endCxn id="8" idx="1"/>
          </p:cNvCxnSpPr>
          <p:nvPr/>
        </p:nvCxnSpPr>
        <p:spPr>
          <a:xfrm rot="10800000">
            <a:off x="5438270" y="2817655"/>
            <a:ext cx="12700" cy="11102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5D555F0F-91EE-46E0-AB1F-F30F54759CD2}"/>
              </a:ext>
            </a:extLst>
          </p:cNvPr>
          <p:cNvCxnSpPr>
            <a:stCxn id="8" idx="3"/>
            <a:endCxn id="5" idx="3"/>
          </p:cNvCxnSpPr>
          <p:nvPr/>
        </p:nvCxnSpPr>
        <p:spPr>
          <a:xfrm flipH="1" flipV="1">
            <a:off x="6685542" y="1872961"/>
            <a:ext cx="68181" cy="944694"/>
          </a:xfrm>
          <a:prstGeom prst="bentConnector3">
            <a:avLst>
              <a:gd name="adj1" fmla="val -335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A5E8011-0C20-42E1-8BDA-303C5B99AD0B}"/>
              </a:ext>
            </a:extLst>
          </p:cNvPr>
          <p:cNvSpPr txBox="1"/>
          <p:nvPr/>
        </p:nvSpPr>
        <p:spPr>
          <a:xfrm>
            <a:off x="5598615" y="32453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4BBBEC-8B9A-43CC-9C49-B0681B5C9268}"/>
              </a:ext>
            </a:extLst>
          </p:cNvPr>
          <p:cNvSpPr txBox="1"/>
          <p:nvPr/>
        </p:nvSpPr>
        <p:spPr>
          <a:xfrm>
            <a:off x="6591717" y="292330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56C95B1-1DD6-46CA-9519-304E2A598F1F}"/>
              </a:ext>
            </a:extLst>
          </p:cNvPr>
          <p:cNvSpPr txBox="1"/>
          <p:nvPr/>
        </p:nvSpPr>
        <p:spPr>
          <a:xfrm>
            <a:off x="5025111" y="56339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836D691-1D8E-4685-A9EF-A8A6ADCEF1BA}"/>
              </a:ext>
            </a:extLst>
          </p:cNvPr>
          <p:cNvSpPr txBox="1"/>
          <p:nvPr/>
        </p:nvSpPr>
        <p:spPr>
          <a:xfrm>
            <a:off x="5598615" y="59083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A267D47-F88B-498B-B8BA-D2ECDA0232FB}"/>
              </a:ext>
            </a:extLst>
          </p:cNvPr>
          <p:cNvSpPr txBox="1"/>
          <p:nvPr/>
        </p:nvSpPr>
        <p:spPr>
          <a:xfrm>
            <a:off x="5511632" y="41677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EC88F9C-AA95-4A6B-B7CF-F4186CB82C6D}"/>
              </a:ext>
            </a:extLst>
          </p:cNvPr>
          <p:cNvSpPr txBox="1"/>
          <p:nvPr/>
        </p:nvSpPr>
        <p:spPr>
          <a:xfrm>
            <a:off x="4853493" y="3619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317BB20-BC41-4EBF-9325-D61A5505360D}"/>
              </a:ext>
            </a:extLst>
          </p:cNvPr>
          <p:cNvSpPr/>
          <p:nvPr/>
        </p:nvSpPr>
        <p:spPr>
          <a:xfrm>
            <a:off x="5512798" y="4536557"/>
            <a:ext cx="1179095" cy="52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另一方得分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350D4D-1A06-484E-A3B0-D1DC51D48C0C}"/>
              </a:ext>
            </a:extLst>
          </p:cNvPr>
          <p:cNvSpPr/>
          <p:nvPr/>
        </p:nvSpPr>
        <p:spPr>
          <a:xfrm>
            <a:off x="3598979" y="5340859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換方發球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B5764F6-3F00-4756-B88E-B12C251EA8C7}"/>
              </a:ext>
            </a:extLst>
          </p:cNvPr>
          <p:cNvCxnSpPr>
            <a:cxnSpLocks/>
            <a:stCxn id="13" idx="1"/>
            <a:endCxn id="50" idx="3"/>
          </p:cNvCxnSpPr>
          <p:nvPr/>
        </p:nvCxnSpPr>
        <p:spPr>
          <a:xfrm flipH="1" flipV="1">
            <a:off x="4778074" y="5653359"/>
            <a:ext cx="666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8A0E00C1-FDA2-4ADB-8C62-34B6B095EB6D}"/>
              </a:ext>
            </a:extLst>
          </p:cNvPr>
          <p:cNvCxnSpPr>
            <a:stCxn id="50" idx="1"/>
            <a:endCxn id="5" idx="1"/>
          </p:cNvCxnSpPr>
          <p:nvPr/>
        </p:nvCxnSpPr>
        <p:spPr>
          <a:xfrm rot="10800000" flipH="1">
            <a:off x="3598979" y="1872961"/>
            <a:ext cx="1907468" cy="3780398"/>
          </a:xfrm>
          <a:prstGeom prst="bentConnector3">
            <a:avLst>
              <a:gd name="adj1" fmla="val -11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9CE296BD-052A-49DA-BF70-6BBDA2F27583}"/>
              </a:ext>
            </a:extLst>
          </p:cNvPr>
          <p:cNvCxnSpPr>
            <a:cxnSpLocks/>
            <a:stCxn id="12" idx="2"/>
            <a:endCxn id="49" idx="0"/>
          </p:cNvCxnSpPr>
          <p:nvPr/>
        </p:nvCxnSpPr>
        <p:spPr>
          <a:xfrm>
            <a:off x="6095997" y="4381088"/>
            <a:ext cx="6349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0A501C83-27AB-43CA-A149-4569466D6035}"/>
              </a:ext>
            </a:extLst>
          </p:cNvPr>
          <p:cNvCxnSpPr>
            <a:cxnSpLocks/>
            <a:stCxn id="49" idx="2"/>
            <a:endCxn id="13" idx="0"/>
          </p:cNvCxnSpPr>
          <p:nvPr/>
        </p:nvCxnSpPr>
        <p:spPr>
          <a:xfrm>
            <a:off x="6102346" y="5066130"/>
            <a:ext cx="0" cy="13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42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018079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2253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遊戲資訊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位移指令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BE8A3E-BA66-44C3-A3BE-887F0CC65A54}"/>
              </a:ext>
            </a:extLst>
          </p:cNvPr>
          <p:cNvSpPr txBox="1"/>
          <p:nvPr/>
        </p:nvSpPr>
        <p:spPr>
          <a:xfrm>
            <a:off x="8855242" y="962526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Rule-based</a:t>
            </a:r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BC1848-C162-4A00-A63B-D2926FE27FE2}"/>
              </a:ext>
            </a:extLst>
          </p:cNvPr>
          <p:cNvSpPr txBox="1"/>
          <p:nvPr/>
        </p:nvSpPr>
        <p:spPr>
          <a:xfrm>
            <a:off x="753978" y="1155032"/>
            <a:ext cx="11438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while(gaming){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get_gameinfo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取得遊戲資訊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if(ball is coming){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若由朝向己方來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predict(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ball_x,ball_y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delta_y,platform_x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預測球與己方平板的撞擊點與方向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}else{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若由朝向對方去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predict(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ball_x,ball_y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delta_y,platform_opp_x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預測球與對方平板的撞擊點與方向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predict(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delta_y,platform_x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預測球與己方平板的撞擊點與方向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platform move to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移動平板至預測撞擊點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47116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559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Input:</a:t>
            </a:r>
            <a:r>
              <a:rPr lang="zh-TW" altLang="en-US" dirty="0"/>
              <a:t> </a:t>
            </a:r>
            <a:r>
              <a:rPr lang="en-US" altLang="zh-TW" dirty="0"/>
              <a:t>MLP</a:t>
            </a:r>
            <a:r>
              <a:rPr lang="zh-TW" altLang="en-US" dirty="0"/>
              <a:t>程式範例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Output:</a:t>
            </a:r>
            <a:r>
              <a:rPr lang="zh-TW" altLang="en-US" dirty="0"/>
              <a:t>適合系統的訓練架構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撰寫訓練用程式碼</a:t>
            </a:r>
          </a:p>
        </p:txBody>
      </p:sp>
    </p:spTree>
    <p:extLst>
      <p:ext uri="{BB962C8B-B14F-4D97-AF65-F5344CB8AC3E}">
        <p14:creationId xmlns:p14="http://schemas.microsoft.com/office/powerpoint/2010/main" val="134943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407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MLP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Backpropagation 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139" y="942866"/>
            <a:ext cx="6413893" cy="503641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427480" y="12692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原始基本架構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1360170" y="6488668"/>
            <a:ext cx="825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圖片取自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https://mattmazur.com/2015/03/17/a-step-by-step-backpropagation-example</a:t>
            </a:r>
            <a:r>
              <a:rPr lang="en-US" altLang="zh-TW" dirty="0">
                <a:hlinkClick r:id="rId5"/>
              </a:rPr>
              <a:t>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34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407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MLP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Backpropagation 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60170" y="106817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399374" y="1037907"/>
            <a:ext cx="248782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Input_layer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8*1 matrix</a:t>
            </a: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hidden_layer1: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8*n matrix</a:t>
            </a: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hidden_layer2: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8*n matrix</a:t>
            </a: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output_layer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n*2matrix</a:t>
            </a:r>
          </a:p>
          <a:p>
            <a:endParaRPr lang="zh-TW" altLang="en-US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11399826-C0FE-47B0-B743-2655116A550B}"/>
              </a:ext>
            </a:extLst>
          </p:cNvPr>
          <p:cNvGrpSpPr/>
          <p:nvPr/>
        </p:nvGrpSpPr>
        <p:grpSpPr>
          <a:xfrm>
            <a:off x="1791669" y="1618180"/>
            <a:ext cx="6763503" cy="5000367"/>
            <a:chOff x="4847691" y="775970"/>
            <a:chExt cx="6763503" cy="5000367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1C6C9A76-5BAC-433A-8BC2-8F69CCE0F6EA}"/>
                </a:ext>
              </a:extLst>
            </p:cNvPr>
            <p:cNvSpPr/>
            <p:nvPr/>
          </p:nvSpPr>
          <p:spPr>
            <a:xfrm>
              <a:off x="4847691" y="775970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1E093077-9E66-4AB7-9152-D55AEFDA96DD}"/>
                </a:ext>
              </a:extLst>
            </p:cNvPr>
            <p:cNvSpPr/>
            <p:nvPr/>
          </p:nvSpPr>
          <p:spPr>
            <a:xfrm>
              <a:off x="4847691" y="1797414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01D943CC-9DAD-4B0D-A362-2A9BB224D165}"/>
                </a:ext>
              </a:extLst>
            </p:cNvPr>
            <p:cNvSpPr/>
            <p:nvPr/>
          </p:nvSpPr>
          <p:spPr>
            <a:xfrm>
              <a:off x="4847691" y="2818858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21BABAD7-24F9-4656-9EA7-C51EFCE02C8A}"/>
                </a:ext>
              </a:extLst>
            </p:cNvPr>
            <p:cNvSpPr/>
            <p:nvPr/>
          </p:nvSpPr>
          <p:spPr>
            <a:xfrm>
              <a:off x="4847691" y="4207029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r>
                <a:rPr lang="en-US" altLang="zh-TW" baseline="-25000" dirty="0"/>
                <a:t>n</a:t>
              </a:r>
              <a:endParaRPr lang="zh-TW" altLang="en-US" baseline="-25000" dirty="0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86854A16-3732-4D62-AB16-47E8C1BA9ABC}"/>
                </a:ext>
              </a:extLst>
            </p:cNvPr>
            <p:cNvSpPr/>
            <p:nvPr/>
          </p:nvSpPr>
          <p:spPr>
            <a:xfrm>
              <a:off x="6857625" y="775970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11</a:t>
              </a:r>
              <a:endParaRPr lang="zh-TW" altLang="en-US" baseline="-25000" dirty="0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8E7E5255-79B7-4E56-A02B-EC34AA957DCE}"/>
                </a:ext>
              </a:extLst>
            </p:cNvPr>
            <p:cNvSpPr/>
            <p:nvPr/>
          </p:nvSpPr>
          <p:spPr>
            <a:xfrm>
              <a:off x="6857625" y="1797414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12</a:t>
              </a:r>
              <a:endParaRPr lang="zh-TW" altLang="en-US" baseline="-25000" dirty="0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98E6760C-1AAA-41EC-9E7D-75B25C6354AC}"/>
                </a:ext>
              </a:extLst>
            </p:cNvPr>
            <p:cNvSpPr/>
            <p:nvPr/>
          </p:nvSpPr>
          <p:spPr>
            <a:xfrm>
              <a:off x="6857625" y="2818858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13</a:t>
              </a:r>
              <a:endParaRPr lang="zh-TW" altLang="en-US" baseline="-25000" dirty="0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6E73AC48-8726-437B-8036-9BCD86D49BF2}"/>
                </a:ext>
              </a:extLst>
            </p:cNvPr>
            <p:cNvSpPr/>
            <p:nvPr/>
          </p:nvSpPr>
          <p:spPr>
            <a:xfrm>
              <a:off x="6857625" y="4207029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1n</a:t>
              </a:r>
              <a:endParaRPr lang="zh-TW" altLang="en-US" baseline="-25000" dirty="0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4307A9FE-2B99-4487-977D-47C07AC2896C}"/>
                </a:ext>
              </a:extLst>
            </p:cNvPr>
            <p:cNvSpPr/>
            <p:nvPr/>
          </p:nvSpPr>
          <p:spPr>
            <a:xfrm>
              <a:off x="8873258" y="775970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21</a:t>
              </a:r>
              <a:endParaRPr lang="zh-TW" altLang="en-US" baseline="-25000" dirty="0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5118068D-79AC-4872-80FE-9637B0771F50}"/>
                </a:ext>
              </a:extLst>
            </p:cNvPr>
            <p:cNvSpPr/>
            <p:nvPr/>
          </p:nvSpPr>
          <p:spPr>
            <a:xfrm>
              <a:off x="8873258" y="1797414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22</a:t>
              </a:r>
              <a:endParaRPr lang="zh-TW" altLang="en-US" baseline="-25000" dirty="0"/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6F1E265A-0CA0-43BA-9803-2D38C25DB7DA}"/>
                </a:ext>
              </a:extLst>
            </p:cNvPr>
            <p:cNvSpPr/>
            <p:nvPr/>
          </p:nvSpPr>
          <p:spPr>
            <a:xfrm>
              <a:off x="8873258" y="2818858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23</a:t>
              </a:r>
              <a:endParaRPr lang="zh-TW" altLang="en-US" baseline="-25000" dirty="0"/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7AA01A9E-D575-4517-ACD8-7087994A6C8B}"/>
                </a:ext>
              </a:extLst>
            </p:cNvPr>
            <p:cNvSpPr/>
            <p:nvPr/>
          </p:nvSpPr>
          <p:spPr>
            <a:xfrm>
              <a:off x="8873258" y="4207029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2n</a:t>
              </a:r>
              <a:endParaRPr lang="zh-TW" altLang="en-US" baseline="-25000" dirty="0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77853F77-7A3B-40CC-904C-23CF5E069DE2}"/>
                </a:ext>
              </a:extLst>
            </p:cNvPr>
            <p:cNvSpPr/>
            <p:nvPr/>
          </p:nvSpPr>
          <p:spPr>
            <a:xfrm>
              <a:off x="10894502" y="2304088"/>
              <a:ext cx="716692" cy="7166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EEDF2648-B183-4810-8676-0966311D4B23}"/>
                </a:ext>
              </a:extLst>
            </p:cNvPr>
            <p:cNvSpPr/>
            <p:nvPr/>
          </p:nvSpPr>
          <p:spPr>
            <a:xfrm>
              <a:off x="5564383" y="5059645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24A68535-BA39-4ABC-AE94-5998BB6DDA8D}"/>
                </a:ext>
              </a:extLst>
            </p:cNvPr>
            <p:cNvSpPr/>
            <p:nvPr/>
          </p:nvSpPr>
          <p:spPr>
            <a:xfrm>
              <a:off x="7574317" y="5059645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FB119505-89FA-42A4-94AE-0B3863C92E18}"/>
                </a:ext>
              </a:extLst>
            </p:cNvPr>
            <p:cNvSpPr/>
            <p:nvPr/>
          </p:nvSpPr>
          <p:spPr>
            <a:xfrm>
              <a:off x="9584251" y="5059645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A224391-230C-4103-BEA8-69B6CD5898EE}"/>
                </a:ext>
              </a:extLst>
            </p:cNvPr>
            <p:cNvCxnSpPr>
              <a:stCxn id="70" idx="6"/>
              <a:endCxn id="74" idx="2"/>
            </p:cNvCxnSpPr>
            <p:nvPr/>
          </p:nvCxnSpPr>
          <p:spPr>
            <a:xfrm>
              <a:off x="5564383" y="1134316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C946B37E-9D7C-45C5-9AE1-F5F6B35DCA2D}"/>
                </a:ext>
              </a:extLst>
            </p:cNvPr>
            <p:cNvCxnSpPr>
              <a:stCxn id="70" idx="6"/>
              <a:endCxn id="75" idx="2"/>
            </p:cNvCxnSpPr>
            <p:nvPr/>
          </p:nvCxnSpPr>
          <p:spPr>
            <a:xfrm>
              <a:off x="5564383" y="1134316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803780E3-F214-4A90-AB5C-E04B900AC73A}"/>
                </a:ext>
              </a:extLst>
            </p:cNvPr>
            <p:cNvCxnSpPr>
              <a:stCxn id="70" idx="6"/>
              <a:endCxn id="76" idx="2"/>
            </p:cNvCxnSpPr>
            <p:nvPr/>
          </p:nvCxnSpPr>
          <p:spPr>
            <a:xfrm>
              <a:off x="5564383" y="1134316"/>
              <a:ext cx="1293242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CFE1FB29-F709-4C79-8691-0B25174D1479}"/>
                </a:ext>
              </a:extLst>
            </p:cNvPr>
            <p:cNvCxnSpPr>
              <a:stCxn id="70" idx="6"/>
              <a:endCxn id="77" idx="2"/>
            </p:cNvCxnSpPr>
            <p:nvPr/>
          </p:nvCxnSpPr>
          <p:spPr>
            <a:xfrm>
              <a:off x="5564383" y="1134316"/>
              <a:ext cx="1293242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835C38BD-EFB4-4867-A5A9-8FBF73DE9472}"/>
                </a:ext>
              </a:extLst>
            </p:cNvPr>
            <p:cNvCxnSpPr>
              <a:stCxn id="71" idx="6"/>
              <a:endCxn id="74" idx="2"/>
            </p:cNvCxnSpPr>
            <p:nvPr/>
          </p:nvCxnSpPr>
          <p:spPr>
            <a:xfrm flipV="1">
              <a:off x="5564383" y="1134316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7928A129-466D-47FB-94B2-93A8A3D6C15C}"/>
                </a:ext>
              </a:extLst>
            </p:cNvPr>
            <p:cNvCxnSpPr>
              <a:stCxn id="71" idx="6"/>
              <a:endCxn id="75" idx="2"/>
            </p:cNvCxnSpPr>
            <p:nvPr/>
          </p:nvCxnSpPr>
          <p:spPr>
            <a:xfrm>
              <a:off x="5564383" y="2155760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EE0BC2B9-5DF6-44C9-8452-5E6B0731E92D}"/>
                </a:ext>
              </a:extLst>
            </p:cNvPr>
            <p:cNvCxnSpPr>
              <a:stCxn id="71" idx="6"/>
              <a:endCxn id="76" idx="2"/>
            </p:cNvCxnSpPr>
            <p:nvPr/>
          </p:nvCxnSpPr>
          <p:spPr>
            <a:xfrm>
              <a:off x="5564383" y="2155760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F38A96D8-BE7F-4DF7-B2BC-24AAC15EBFD9}"/>
                </a:ext>
              </a:extLst>
            </p:cNvPr>
            <p:cNvCxnSpPr>
              <a:stCxn id="71" idx="6"/>
              <a:endCxn id="77" idx="2"/>
            </p:cNvCxnSpPr>
            <p:nvPr/>
          </p:nvCxnSpPr>
          <p:spPr>
            <a:xfrm>
              <a:off x="5564383" y="2155760"/>
              <a:ext cx="1293242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7CAA6334-A8AE-44F8-9EF2-348153E1E9F2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 flipV="1">
              <a:off x="5564383" y="1134316"/>
              <a:ext cx="1293242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F55E73C0-8A91-4208-9DE4-1C9C70F5AD94}"/>
                </a:ext>
              </a:extLst>
            </p:cNvPr>
            <p:cNvCxnSpPr>
              <a:stCxn id="72" idx="6"/>
              <a:endCxn id="75" idx="2"/>
            </p:cNvCxnSpPr>
            <p:nvPr/>
          </p:nvCxnSpPr>
          <p:spPr>
            <a:xfrm flipV="1">
              <a:off x="5564383" y="2155760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052AB74C-825D-4D9D-9FF4-0C234905C945}"/>
                </a:ext>
              </a:extLst>
            </p:cNvPr>
            <p:cNvCxnSpPr>
              <a:stCxn id="72" idx="6"/>
              <a:endCxn id="76" idx="2"/>
            </p:cNvCxnSpPr>
            <p:nvPr/>
          </p:nvCxnSpPr>
          <p:spPr>
            <a:xfrm>
              <a:off x="5564383" y="3177204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614C2C0-8FC1-4E61-BEF3-02068BB1236B}"/>
                </a:ext>
              </a:extLst>
            </p:cNvPr>
            <p:cNvCxnSpPr>
              <a:stCxn id="72" idx="6"/>
              <a:endCxn id="77" idx="2"/>
            </p:cNvCxnSpPr>
            <p:nvPr/>
          </p:nvCxnSpPr>
          <p:spPr>
            <a:xfrm>
              <a:off x="5564383" y="3177204"/>
              <a:ext cx="1293242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E3BC851C-0DD6-4A24-854C-C73BBC530DBB}"/>
                </a:ext>
              </a:extLst>
            </p:cNvPr>
            <p:cNvCxnSpPr>
              <a:stCxn id="73" idx="6"/>
              <a:endCxn id="74" idx="2"/>
            </p:cNvCxnSpPr>
            <p:nvPr/>
          </p:nvCxnSpPr>
          <p:spPr>
            <a:xfrm flipV="1">
              <a:off x="5564383" y="1134316"/>
              <a:ext cx="1293242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3133D1CE-DEE7-4DFD-A1BF-48FDCFD1A46C}"/>
                </a:ext>
              </a:extLst>
            </p:cNvPr>
            <p:cNvCxnSpPr>
              <a:stCxn id="73" idx="6"/>
              <a:endCxn id="75" idx="2"/>
            </p:cNvCxnSpPr>
            <p:nvPr/>
          </p:nvCxnSpPr>
          <p:spPr>
            <a:xfrm flipV="1">
              <a:off x="5564383" y="2155760"/>
              <a:ext cx="1293242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6F61CB25-DDA6-4EA2-8C16-17F606DF9487}"/>
                </a:ext>
              </a:extLst>
            </p:cNvPr>
            <p:cNvCxnSpPr>
              <a:stCxn id="73" idx="6"/>
              <a:endCxn id="76" idx="2"/>
            </p:cNvCxnSpPr>
            <p:nvPr/>
          </p:nvCxnSpPr>
          <p:spPr>
            <a:xfrm flipV="1">
              <a:off x="5564383" y="3177204"/>
              <a:ext cx="1293242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E07789D9-3BFE-4BD2-81FF-33407DD6793D}"/>
                </a:ext>
              </a:extLst>
            </p:cNvPr>
            <p:cNvCxnSpPr>
              <a:stCxn id="73" idx="6"/>
              <a:endCxn id="77" idx="2"/>
            </p:cNvCxnSpPr>
            <p:nvPr/>
          </p:nvCxnSpPr>
          <p:spPr>
            <a:xfrm>
              <a:off x="5564383" y="4565375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16D16B3E-4C32-46E4-BB90-18ED419CF8C7}"/>
                </a:ext>
              </a:extLst>
            </p:cNvPr>
            <p:cNvCxnSpPr>
              <a:stCxn id="83" idx="6"/>
              <a:endCxn id="74" idx="2"/>
            </p:cNvCxnSpPr>
            <p:nvPr/>
          </p:nvCxnSpPr>
          <p:spPr>
            <a:xfrm flipV="1">
              <a:off x="6281075" y="1134316"/>
              <a:ext cx="576550" cy="428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3D646B05-AB02-4D61-AD13-4355F92C6BD7}"/>
                </a:ext>
              </a:extLst>
            </p:cNvPr>
            <p:cNvCxnSpPr>
              <a:stCxn id="83" idx="6"/>
              <a:endCxn id="75" idx="2"/>
            </p:cNvCxnSpPr>
            <p:nvPr/>
          </p:nvCxnSpPr>
          <p:spPr>
            <a:xfrm flipV="1">
              <a:off x="6281075" y="2155760"/>
              <a:ext cx="576550" cy="3262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C8553C26-7454-4EFC-BAA4-EB78EDB82F02}"/>
                </a:ext>
              </a:extLst>
            </p:cNvPr>
            <p:cNvCxnSpPr>
              <a:stCxn id="83" idx="6"/>
              <a:endCxn id="76" idx="2"/>
            </p:cNvCxnSpPr>
            <p:nvPr/>
          </p:nvCxnSpPr>
          <p:spPr>
            <a:xfrm flipV="1">
              <a:off x="6281075" y="3177204"/>
              <a:ext cx="576550" cy="2240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DC885EEB-CC2E-4318-8A82-533A4804925F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6281075" y="4565375"/>
              <a:ext cx="576550" cy="852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076D9FA9-1B86-4FEB-9871-4DCFD93B2CA6}"/>
                </a:ext>
              </a:extLst>
            </p:cNvPr>
            <p:cNvCxnSpPr>
              <a:stCxn id="74" idx="6"/>
              <a:endCxn id="78" idx="2"/>
            </p:cNvCxnSpPr>
            <p:nvPr/>
          </p:nvCxnSpPr>
          <p:spPr>
            <a:xfrm>
              <a:off x="7574317" y="1134316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58B41CF6-6640-479D-B674-BB32E06D1F82}"/>
                </a:ext>
              </a:extLst>
            </p:cNvPr>
            <p:cNvCxnSpPr>
              <a:stCxn id="74" idx="6"/>
              <a:endCxn id="79" idx="2"/>
            </p:cNvCxnSpPr>
            <p:nvPr/>
          </p:nvCxnSpPr>
          <p:spPr>
            <a:xfrm>
              <a:off x="7574317" y="1134316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3422B01D-6237-49A4-BA04-59E017BED817}"/>
                </a:ext>
              </a:extLst>
            </p:cNvPr>
            <p:cNvCxnSpPr>
              <a:stCxn id="74" idx="6"/>
              <a:endCxn id="80" idx="2"/>
            </p:cNvCxnSpPr>
            <p:nvPr/>
          </p:nvCxnSpPr>
          <p:spPr>
            <a:xfrm>
              <a:off x="7574317" y="1134316"/>
              <a:ext cx="1298941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46D21D13-DCCC-4BF5-9A57-915AB99175E9}"/>
                </a:ext>
              </a:extLst>
            </p:cNvPr>
            <p:cNvCxnSpPr>
              <a:stCxn id="74" idx="6"/>
              <a:endCxn id="81" idx="2"/>
            </p:cNvCxnSpPr>
            <p:nvPr/>
          </p:nvCxnSpPr>
          <p:spPr>
            <a:xfrm>
              <a:off x="7574317" y="1134316"/>
              <a:ext cx="1298941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8E017329-4D07-4982-9BBA-66CB0EB66146}"/>
                </a:ext>
              </a:extLst>
            </p:cNvPr>
            <p:cNvCxnSpPr>
              <a:stCxn id="75" idx="6"/>
              <a:endCxn id="78" idx="2"/>
            </p:cNvCxnSpPr>
            <p:nvPr/>
          </p:nvCxnSpPr>
          <p:spPr>
            <a:xfrm flipV="1">
              <a:off x="7574317" y="1134316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DEA2599F-28EE-4E14-89A6-ADF9C741D5FC}"/>
                </a:ext>
              </a:extLst>
            </p:cNvPr>
            <p:cNvCxnSpPr>
              <a:stCxn id="75" idx="6"/>
              <a:endCxn id="79" idx="2"/>
            </p:cNvCxnSpPr>
            <p:nvPr/>
          </p:nvCxnSpPr>
          <p:spPr>
            <a:xfrm>
              <a:off x="7574317" y="2155760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79233DD5-4F4E-45F3-8E5B-5FE0C0324E59}"/>
                </a:ext>
              </a:extLst>
            </p:cNvPr>
            <p:cNvCxnSpPr>
              <a:stCxn id="75" idx="6"/>
              <a:endCxn id="80" idx="2"/>
            </p:cNvCxnSpPr>
            <p:nvPr/>
          </p:nvCxnSpPr>
          <p:spPr>
            <a:xfrm>
              <a:off x="7574317" y="2155760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DEF2B74F-E347-46E2-A04D-C379A138FF6E}"/>
                </a:ext>
              </a:extLst>
            </p:cNvPr>
            <p:cNvCxnSpPr>
              <a:stCxn id="75" idx="6"/>
              <a:endCxn id="81" idx="2"/>
            </p:cNvCxnSpPr>
            <p:nvPr/>
          </p:nvCxnSpPr>
          <p:spPr>
            <a:xfrm>
              <a:off x="7574317" y="2155760"/>
              <a:ext cx="1298941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2C513A43-CC2E-4EC1-8626-5BE00ABFEC4B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 flipV="1">
              <a:off x="7574317" y="1134316"/>
              <a:ext cx="1298941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9D0A1587-732E-4621-8DDF-81D70B48AEB0}"/>
                </a:ext>
              </a:extLst>
            </p:cNvPr>
            <p:cNvCxnSpPr>
              <a:stCxn id="76" idx="6"/>
              <a:endCxn id="79" idx="2"/>
            </p:cNvCxnSpPr>
            <p:nvPr/>
          </p:nvCxnSpPr>
          <p:spPr>
            <a:xfrm flipV="1">
              <a:off x="7574317" y="2155760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99194D2-0C2C-4C3D-BA77-C4C927163615}"/>
                </a:ext>
              </a:extLst>
            </p:cNvPr>
            <p:cNvCxnSpPr>
              <a:stCxn id="76" idx="6"/>
              <a:endCxn id="80" idx="2"/>
            </p:cNvCxnSpPr>
            <p:nvPr/>
          </p:nvCxnSpPr>
          <p:spPr>
            <a:xfrm>
              <a:off x="7574317" y="3177204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37D54AF6-CBA7-4E73-9507-C0357756D435}"/>
                </a:ext>
              </a:extLst>
            </p:cNvPr>
            <p:cNvCxnSpPr>
              <a:stCxn id="76" idx="6"/>
              <a:endCxn id="81" idx="2"/>
            </p:cNvCxnSpPr>
            <p:nvPr/>
          </p:nvCxnSpPr>
          <p:spPr>
            <a:xfrm>
              <a:off x="7574317" y="3177204"/>
              <a:ext cx="1298941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EF8C9B8C-2734-470E-8606-64E5FE46AE97}"/>
                </a:ext>
              </a:extLst>
            </p:cNvPr>
            <p:cNvCxnSpPr>
              <a:stCxn id="77" idx="6"/>
              <a:endCxn id="78" idx="2"/>
            </p:cNvCxnSpPr>
            <p:nvPr/>
          </p:nvCxnSpPr>
          <p:spPr>
            <a:xfrm flipV="1">
              <a:off x="7574317" y="1134316"/>
              <a:ext cx="1298941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701E02C2-3474-40C3-960D-D6EEE81D766B}"/>
                </a:ext>
              </a:extLst>
            </p:cNvPr>
            <p:cNvCxnSpPr>
              <a:stCxn id="77" idx="6"/>
              <a:endCxn id="79" idx="2"/>
            </p:cNvCxnSpPr>
            <p:nvPr/>
          </p:nvCxnSpPr>
          <p:spPr>
            <a:xfrm flipV="1">
              <a:off x="7574317" y="2155760"/>
              <a:ext cx="1298941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B144C119-2BC0-451F-AFB9-FFEC1F605B80}"/>
                </a:ext>
              </a:extLst>
            </p:cNvPr>
            <p:cNvCxnSpPr>
              <a:stCxn id="77" idx="6"/>
              <a:endCxn id="80" idx="2"/>
            </p:cNvCxnSpPr>
            <p:nvPr/>
          </p:nvCxnSpPr>
          <p:spPr>
            <a:xfrm flipV="1">
              <a:off x="7574317" y="3177204"/>
              <a:ext cx="1298941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CAC80AFE-3E41-4AF8-B717-93BECE685848}"/>
                </a:ext>
              </a:extLst>
            </p:cNvPr>
            <p:cNvCxnSpPr>
              <a:stCxn id="77" idx="6"/>
              <a:endCxn id="81" idx="2"/>
            </p:cNvCxnSpPr>
            <p:nvPr/>
          </p:nvCxnSpPr>
          <p:spPr>
            <a:xfrm>
              <a:off x="7574317" y="4565375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9E0561A8-1385-4E96-A35C-EDBEDFD4C958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8291009" y="1134316"/>
              <a:ext cx="582249" cy="428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54838DD9-68E2-4FBB-AC4E-15EC367B44FE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 flipV="1">
              <a:off x="8291009" y="2155760"/>
              <a:ext cx="582249" cy="3262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1381E505-D44C-44BC-B268-C532CA5647B4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 flipV="1">
              <a:off x="8291009" y="3177204"/>
              <a:ext cx="582249" cy="2240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320DCD23-DD9E-4ED5-8777-E915D1365AB5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 flipV="1">
              <a:off x="8291009" y="4565375"/>
              <a:ext cx="582249" cy="852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465A985B-6121-4E37-AEEE-2E63E84CFBB7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9589950" y="1134316"/>
              <a:ext cx="1304552" cy="1528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47B17578-D02C-4736-8A77-DD4B50E4EC71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>
              <a:off x="9589950" y="2155760"/>
              <a:ext cx="1304552" cy="506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7137AFDA-BCBE-4CDD-B74B-15F4FE079692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9589950" y="2662434"/>
              <a:ext cx="1304552" cy="514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4D44DCF5-C3A7-406E-917B-E83784936EFE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9589950" y="2662434"/>
              <a:ext cx="1304552" cy="1902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1B5FA946-0041-47FD-86D5-A3EB222CC07D}"/>
                </a:ext>
              </a:extLst>
            </p:cNvPr>
            <p:cNvCxnSpPr>
              <a:stCxn id="85" idx="6"/>
              <a:endCxn id="82" idx="2"/>
            </p:cNvCxnSpPr>
            <p:nvPr/>
          </p:nvCxnSpPr>
          <p:spPr>
            <a:xfrm flipV="1">
              <a:off x="10300943" y="2662434"/>
              <a:ext cx="593559" cy="2755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橢圓 132">
              <a:extLst>
                <a:ext uri="{FF2B5EF4-FFF2-40B4-BE49-F238E27FC236}">
                  <a16:creationId xmlns:a16="http://schemas.microsoft.com/office/drawing/2014/main" id="{4C073187-B3CA-452B-A64C-981204D4F39D}"/>
                </a:ext>
              </a:extLst>
            </p:cNvPr>
            <p:cNvSpPr/>
            <p:nvPr/>
          </p:nvSpPr>
          <p:spPr>
            <a:xfrm>
              <a:off x="10888803" y="3322451"/>
              <a:ext cx="716692" cy="7166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381A181A-9BDE-4700-B6EC-6D0E76BCA512}"/>
                </a:ext>
              </a:extLst>
            </p:cNvPr>
            <p:cNvCxnSpPr>
              <a:stCxn id="78" idx="6"/>
              <a:endCxn id="133" idx="2"/>
            </p:cNvCxnSpPr>
            <p:nvPr/>
          </p:nvCxnSpPr>
          <p:spPr>
            <a:xfrm>
              <a:off x="9589950" y="1134316"/>
              <a:ext cx="1298853" cy="2546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AD62611B-898F-4338-A749-0CFCB0F79AB5}"/>
                </a:ext>
              </a:extLst>
            </p:cNvPr>
            <p:cNvCxnSpPr>
              <a:stCxn id="79" idx="6"/>
              <a:endCxn id="133" idx="2"/>
            </p:cNvCxnSpPr>
            <p:nvPr/>
          </p:nvCxnSpPr>
          <p:spPr>
            <a:xfrm>
              <a:off x="9589950" y="2155760"/>
              <a:ext cx="1298853" cy="1525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F83B9E60-CAF6-4F70-9957-F8E57D29CD93}"/>
                </a:ext>
              </a:extLst>
            </p:cNvPr>
            <p:cNvCxnSpPr>
              <a:stCxn id="80" idx="6"/>
              <a:endCxn id="133" idx="2"/>
            </p:cNvCxnSpPr>
            <p:nvPr/>
          </p:nvCxnSpPr>
          <p:spPr>
            <a:xfrm>
              <a:off x="9589950" y="3177204"/>
              <a:ext cx="1298853" cy="503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6B1A699B-066B-45D1-ACF5-159BDF5938D3}"/>
                </a:ext>
              </a:extLst>
            </p:cNvPr>
            <p:cNvCxnSpPr>
              <a:stCxn id="81" idx="6"/>
              <a:endCxn id="133" idx="2"/>
            </p:cNvCxnSpPr>
            <p:nvPr/>
          </p:nvCxnSpPr>
          <p:spPr>
            <a:xfrm flipV="1">
              <a:off x="9589950" y="3680797"/>
              <a:ext cx="1298853" cy="884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F8EB6DD0-AD76-4DA4-8ED2-B7B447334396}"/>
                </a:ext>
              </a:extLst>
            </p:cNvPr>
            <p:cNvCxnSpPr>
              <a:stCxn id="85" idx="6"/>
              <a:endCxn id="133" idx="2"/>
            </p:cNvCxnSpPr>
            <p:nvPr/>
          </p:nvCxnSpPr>
          <p:spPr>
            <a:xfrm flipV="1">
              <a:off x="10300943" y="3680797"/>
              <a:ext cx="587860" cy="173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844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88401" y="2121190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451594" y="2199365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3304172" y="2248471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基本遊戲分析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90392" y="2171355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153585" y="2249530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8006347" y="2221691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451094" y="61750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4800" dirty="0">
                <a:solidFill>
                  <a:srgbClr val="EC6A41"/>
                </a:solidFill>
                <a:cs typeface="+mn-ea"/>
                <a:sym typeface="+mn-lt"/>
              </a:rPr>
              <a:t>目錄</a:t>
            </a:r>
            <a:endParaRPr lang="en-US" altLang="zh-CN" sz="2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304172" y="2249530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基本遊戲分析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8006347" y="2224282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12" name="椭圆 1">
            <a:extLst>
              <a:ext uri="{FF2B5EF4-FFF2-40B4-BE49-F238E27FC236}">
                <a16:creationId xmlns:a16="http://schemas.microsoft.com/office/drawing/2014/main" id="{76F6EF9A-8851-4BBF-BDB3-45F4DF0FD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401" y="3438118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FF8199D4-3BA9-4C34-8BF7-55C59FC79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594" y="3516293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2564B1B4-B33D-4EB9-ABA8-F6FBEF02A013}"/>
              </a:ext>
            </a:extLst>
          </p:cNvPr>
          <p:cNvSpPr txBox="1"/>
          <p:nvPr/>
        </p:nvSpPr>
        <p:spPr>
          <a:xfrm>
            <a:off x="3304172" y="3565399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專案分析</a:t>
            </a:r>
          </a:p>
        </p:txBody>
      </p:sp>
      <p:sp>
        <p:nvSpPr>
          <p:cNvPr id="15" name="椭圆 1">
            <a:extLst>
              <a:ext uri="{FF2B5EF4-FFF2-40B4-BE49-F238E27FC236}">
                <a16:creationId xmlns:a16="http://schemas.microsoft.com/office/drawing/2014/main" id="{47C7F56E-F9EA-4689-BEDB-6AC0576CB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392" y="3488283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5981F963-DCED-4344-A3F2-56AA7B972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585" y="3566458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7663C032-C793-4324-9C19-23531B16BA9B}"/>
              </a:ext>
            </a:extLst>
          </p:cNvPr>
          <p:cNvSpPr txBox="1"/>
          <p:nvPr/>
        </p:nvSpPr>
        <p:spPr>
          <a:xfrm>
            <a:off x="8006347" y="3611565"/>
            <a:ext cx="156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專案設計</a:t>
            </a:r>
          </a:p>
          <a:p>
            <a:endParaRPr lang="zh-CN" altLang="en-US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06C6BC90-6B05-4898-BE4A-68CA846013E1}"/>
              </a:ext>
            </a:extLst>
          </p:cNvPr>
          <p:cNvSpPr txBox="1"/>
          <p:nvPr/>
        </p:nvSpPr>
        <p:spPr>
          <a:xfrm>
            <a:off x="3304172" y="3549452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3" name="TextBox 76">
            <a:extLst>
              <a:ext uri="{FF2B5EF4-FFF2-40B4-BE49-F238E27FC236}">
                <a16:creationId xmlns:a16="http://schemas.microsoft.com/office/drawing/2014/main" id="{C0460105-E91C-4F43-B3ED-E014095446AC}"/>
              </a:ext>
            </a:extLst>
          </p:cNvPr>
          <p:cNvSpPr txBox="1"/>
          <p:nvPr/>
        </p:nvSpPr>
        <p:spPr>
          <a:xfrm>
            <a:off x="8006347" y="3603544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407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MLP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Backpropagation 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60170" y="106817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架構參數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364208" y="1437509"/>
            <a:ext cx="294503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neural:</a:t>
            </a:r>
            <a:r>
              <a:rPr lang="en-US" altLang="zh-TW" sz="2000" dirty="0"/>
              <a:t> 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layer: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/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1 neural: </a:t>
            </a:r>
            <a:r>
              <a:rPr lang="en-US" altLang="zh-TW" sz="2000" dirty="0"/>
              <a:t>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2 neural: </a:t>
            </a:r>
            <a:r>
              <a:rPr lang="en-US" altLang="zh-TW" sz="2000" dirty="0"/>
              <a:t>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neural: </a:t>
            </a:r>
            <a:r>
              <a:rPr lang="en-US" altLang="zh-TW" sz="2000" dirty="0"/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Bias: </a:t>
            </a:r>
            <a:r>
              <a:rPr lang="en-US" altLang="zh-TW" sz="2000" dirty="0"/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27480" y="2026507"/>
            <a:ext cx="536049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function</a:t>
            </a:r>
          </a:p>
          <a:p>
            <a:pPr>
              <a:lnSpc>
                <a:spcPct val="20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error function : squared error function</a:t>
            </a:r>
          </a:p>
          <a:p>
            <a:pPr>
              <a:lnSpc>
                <a:spcPct val="200000"/>
              </a:lnSpc>
            </a:pPr>
            <a:endParaRPr lang="en-US" altLang="zh-TW" sz="2000" dirty="0"/>
          </a:p>
          <a:p>
            <a:pPr>
              <a:lnSpc>
                <a:spcPct val="2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訓練終止條件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迭代超過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0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次，或連續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 error function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輸出小於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</a:p>
          <a:p>
            <a:r>
              <a:rPr lang="en-US" altLang="zh-TW" dirty="0"/>
              <a:t>	               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290" y="3371573"/>
            <a:ext cx="1666875" cy="63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137468" y="4739182"/>
                <a:ext cx="3378232" cy="760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baseline="-25000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pt-BR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68" y="4739182"/>
                <a:ext cx="3378232" cy="760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62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914387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272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挑選過後的遊戲數據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altLang="zh-TW" dirty="0"/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個矩陣</a:t>
            </a:r>
            <a:r>
              <a:rPr lang="zh-TW" altLang="en-US" dirty="0"/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/>
              <a:t>bias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訓練</a:t>
            </a:r>
          </a:p>
        </p:txBody>
      </p:sp>
    </p:spTree>
    <p:extLst>
      <p:ext uri="{BB962C8B-B14F-4D97-AF65-F5344CB8AC3E}">
        <p14:creationId xmlns:p14="http://schemas.microsoft.com/office/powerpoint/2010/main" val="6986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407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MLP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Backpropagation 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30197" y="56517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MLP</a:t>
            </a:r>
            <a:r>
              <a:rPr lang="zh-TW" altLang="en-US" dirty="0"/>
              <a:t>架構</a:t>
            </a:r>
          </a:p>
        </p:txBody>
      </p:sp>
      <p:sp>
        <p:nvSpPr>
          <p:cNvPr id="143" name="矩形 142"/>
          <p:cNvSpPr/>
          <p:nvPr/>
        </p:nvSpPr>
        <p:spPr>
          <a:xfrm>
            <a:off x="1890607" y="1499680"/>
            <a:ext cx="1997652" cy="8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是否需要移動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(MLP_model1)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91781" y="3331866"/>
            <a:ext cx="1997652" cy="8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往左還是往右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(MLP_model2)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9" name="直線單箭頭接點 148"/>
          <p:cNvCxnSpPr/>
          <p:nvPr/>
        </p:nvCxnSpPr>
        <p:spPr>
          <a:xfrm>
            <a:off x="1886488" y="2437592"/>
            <a:ext cx="8238" cy="769771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>
            <a:off x="3880021" y="2434749"/>
            <a:ext cx="8238" cy="769771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字方塊 151"/>
          <p:cNvSpPr txBox="1"/>
          <p:nvPr/>
        </p:nvSpPr>
        <p:spPr>
          <a:xfrm>
            <a:off x="1459157" y="256326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3411524" y="256326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cxnSp>
        <p:nvCxnSpPr>
          <p:cNvPr id="154" name="直線單箭頭接點 153"/>
          <p:cNvCxnSpPr/>
          <p:nvPr/>
        </p:nvCxnSpPr>
        <p:spPr>
          <a:xfrm>
            <a:off x="891781" y="4321342"/>
            <a:ext cx="8238" cy="769771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>
            <a:off x="2881195" y="4321341"/>
            <a:ext cx="8238" cy="76977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/>
          <p:cNvSpPr txBox="1"/>
          <p:nvPr/>
        </p:nvSpPr>
        <p:spPr>
          <a:xfrm>
            <a:off x="452070" y="452156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</a:t>
            </a:r>
          </a:p>
        </p:txBody>
      </p:sp>
      <p:sp>
        <p:nvSpPr>
          <p:cNvPr id="157" name="文字方塊 156"/>
          <p:cNvSpPr txBox="1"/>
          <p:nvPr/>
        </p:nvSpPr>
        <p:spPr>
          <a:xfrm>
            <a:off x="2451017" y="452156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右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4A2F49B-CBFC-49A0-BC5F-6A68D448BC52}"/>
              </a:ext>
            </a:extLst>
          </p:cNvPr>
          <p:cNvGrpSpPr/>
          <p:nvPr/>
        </p:nvGrpSpPr>
        <p:grpSpPr>
          <a:xfrm>
            <a:off x="4847691" y="775970"/>
            <a:ext cx="6763503" cy="5000367"/>
            <a:chOff x="4847691" y="775970"/>
            <a:chExt cx="6763503" cy="5000367"/>
          </a:xfrm>
        </p:grpSpPr>
        <p:sp>
          <p:nvSpPr>
            <p:cNvPr id="18" name="橢圓 17"/>
            <p:cNvSpPr/>
            <p:nvPr/>
          </p:nvSpPr>
          <p:spPr>
            <a:xfrm>
              <a:off x="4847691" y="775970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19" name="橢圓 18"/>
            <p:cNvSpPr/>
            <p:nvPr/>
          </p:nvSpPr>
          <p:spPr>
            <a:xfrm>
              <a:off x="4847691" y="1797414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4847691" y="2818858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4847691" y="4207029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r>
                <a:rPr lang="en-US" altLang="zh-TW" baseline="-25000" dirty="0"/>
                <a:t>n</a:t>
              </a:r>
              <a:endParaRPr lang="zh-TW" altLang="en-US" baseline="-250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6857625" y="775970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11</a:t>
              </a:r>
              <a:endParaRPr lang="zh-TW" altLang="en-US" baseline="-250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6857625" y="1797414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12</a:t>
              </a:r>
              <a:endParaRPr lang="zh-TW" altLang="en-US" baseline="-250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6857625" y="2818858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13</a:t>
              </a:r>
              <a:endParaRPr lang="zh-TW" altLang="en-US" baseline="-250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6857625" y="4207029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1n</a:t>
              </a:r>
              <a:endParaRPr lang="zh-TW" altLang="en-US" baseline="-250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8873258" y="775970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21</a:t>
              </a:r>
              <a:endParaRPr lang="zh-TW" altLang="en-US" baseline="-25000" dirty="0"/>
            </a:p>
          </p:txBody>
        </p:sp>
        <p:sp>
          <p:nvSpPr>
            <p:cNvPr id="27" name="橢圓 26"/>
            <p:cNvSpPr/>
            <p:nvPr/>
          </p:nvSpPr>
          <p:spPr>
            <a:xfrm>
              <a:off x="8873258" y="1797414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22</a:t>
              </a:r>
              <a:endParaRPr lang="zh-TW" altLang="en-US" baseline="-25000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8873258" y="2818858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23</a:t>
              </a:r>
              <a:endParaRPr lang="zh-TW" altLang="en-US" baseline="-250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8873258" y="4207029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2n</a:t>
              </a:r>
              <a:endParaRPr lang="zh-TW" altLang="en-US" baseline="-25000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10894502" y="2304088"/>
              <a:ext cx="716692" cy="7166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5564383" y="5059645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7574317" y="5059645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9584251" y="5059645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cxnSp>
          <p:nvCxnSpPr>
            <p:cNvPr id="34" name="直線接點 33"/>
            <p:cNvCxnSpPr>
              <a:stCxn id="18" idx="6"/>
              <a:endCxn id="22" idx="2"/>
            </p:cNvCxnSpPr>
            <p:nvPr/>
          </p:nvCxnSpPr>
          <p:spPr>
            <a:xfrm>
              <a:off x="5564383" y="1134316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18" idx="6"/>
              <a:endCxn id="23" idx="2"/>
            </p:cNvCxnSpPr>
            <p:nvPr/>
          </p:nvCxnSpPr>
          <p:spPr>
            <a:xfrm>
              <a:off x="5564383" y="1134316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18" idx="6"/>
              <a:endCxn id="24" idx="2"/>
            </p:cNvCxnSpPr>
            <p:nvPr/>
          </p:nvCxnSpPr>
          <p:spPr>
            <a:xfrm>
              <a:off x="5564383" y="1134316"/>
              <a:ext cx="1293242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18" idx="6"/>
              <a:endCxn id="25" idx="2"/>
            </p:cNvCxnSpPr>
            <p:nvPr/>
          </p:nvCxnSpPr>
          <p:spPr>
            <a:xfrm>
              <a:off x="5564383" y="1134316"/>
              <a:ext cx="1293242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19" idx="6"/>
              <a:endCxn id="22" idx="2"/>
            </p:cNvCxnSpPr>
            <p:nvPr/>
          </p:nvCxnSpPr>
          <p:spPr>
            <a:xfrm flipV="1">
              <a:off x="5564383" y="1134316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19" idx="6"/>
              <a:endCxn id="23" idx="2"/>
            </p:cNvCxnSpPr>
            <p:nvPr/>
          </p:nvCxnSpPr>
          <p:spPr>
            <a:xfrm>
              <a:off x="5564383" y="2155760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19" idx="6"/>
              <a:endCxn id="24" idx="2"/>
            </p:cNvCxnSpPr>
            <p:nvPr/>
          </p:nvCxnSpPr>
          <p:spPr>
            <a:xfrm>
              <a:off x="5564383" y="2155760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>
              <a:stCxn id="19" idx="6"/>
              <a:endCxn id="25" idx="2"/>
            </p:cNvCxnSpPr>
            <p:nvPr/>
          </p:nvCxnSpPr>
          <p:spPr>
            <a:xfrm>
              <a:off x="5564383" y="2155760"/>
              <a:ext cx="1293242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20" idx="6"/>
              <a:endCxn id="22" idx="2"/>
            </p:cNvCxnSpPr>
            <p:nvPr/>
          </p:nvCxnSpPr>
          <p:spPr>
            <a:xfrm flipV="1">
              <a:off x="5564383" y="1134316"/>
              <a:ext cx="1293242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20" idx="6"/>
              <a:endCxn id="23" idx="2"/>
            </p:cNvCxnSpPr>
            <p:nvPr/>
          </p:nvCxnSpPr>
          <p:spPr>
            <a:xfrm flipV="1">
              <a:off x="5564383" y="2155760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20" idx="6"/>
              <a:endCxn id="24" idx="2"/>
            </p:cNvCxnSpPr>
            <p:nvPr/>
          </p:nvCxnSpPr>
          <p:spPr>
            <a:xfrm>
              <a:off x="5564383" y="3177204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stCxn id="20" idx="6"/>
              <a:endCxn id="25" idx="2"/>
            </p:cNvCxnSpPr>
            <p:nvPr/>
          </p:nvCxnSpPr>
          <p:spPr>
            <a:xfrm>
              <a:off x="5564383" y="3177204"/>
              <a:ext cx="1293242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21" idx="6"/>
              <a:endCxn id="22" idx="2"/>
            </p:cNvCxnSpPr>
            <p:nvPr/>
          </p:nvCxnSpPr>
          <p:spPr>
            <a:xfrm flipV="1">
              <a:off x="5564383" y="1134316"/>
              <a:ext cx="1293242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21" idx="6"/>
              <a:endCxn id="23" idx="2"/>
            </p:cNvCxnSpPr>
            <p:nvPr/>
          </p:nvCxnSpPr>
          <p:spPr>
            <a:xfrm flipV="1">
              <a:off x="5564383" y="2155760"/>
              <a:ext cx="1293242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21" idx="6"/>
              <a:endCxn id="24" idx="2"/>
            </p:cNvCxnSpPr>
            <p:nvPr/>
          </p:nvCxnSpPr>
          <p:spPr>
            <a:xfrm flipV="1">
              <a:off x="5564383" y="3177204"/>
              <a:ext cx="1293242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21" idx="6"/>
              <a:endCxn id="25" idx="2"/>
            </p:cNvCxnSpPr>
            <p:nvPr/>
          </p:nvCxnSpPr>
          <p:spPr>
            <a:xfrm>
              <a:off x="5564383" y="4565375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31" idx="6"/>
              <a:endCxn id="22" idx="2"/>
            </p:cNvCxnSpPr>
            <p:nvPr/>
          </p:nvCxnSpPr>
          <p:spPr>
            <a:xfrm flipV="1">
              <a:off x="6281075" y="1134316"/>
              <a:ext cx="576550" cy="428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31" idx="6"/>
              <a:endCxn id="23" idx="2"/>
            </p:cNvCxnSpPr>
            <p:nvPr/>
          </p:nvCxnSpPr>
          <p:spPr>
            <a:xfrm flipV="1">
              <a:off x="6281075" y="2155760"/>
              <a:ext cx="576550" cy="3262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stCxn id="31" idx="6"/>
              <a:endCxn id="24" idx="2"/>
            </p:cNvCxnSpPr>
            <p:nvPr/>
          </p:nvCxnSpPr>
          <p:spPr>
            <a:xfrm flipV="1">
              <a:off x="6281075" y="3177204"/>
              <a:ext cx="576550" cy="2240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31" idx="6"/>
              <a:endCxn id="25" idx="2"/>
            </p:cNvCxnSpPr>
            <p:nvPr/>
          </p:nvCxnSpPr>
          <p:spPr>
            <a:xfrm flipV="1">
              <a:off x="6281075" y="4565375"/>
              <a:ext cx="576550" cy="852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22" idx="6"/>
              <a:endCxn id="26" idx="2"/>
            </p:cNvCxnSpPr>
            <p:nvPr/>
          </p:nvCxnSpPr>
          <p:spPr>
            <a:xfrm>
              <a:off x="7574317" y="1134316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22" idx="6"/>
              <a:endCxn id="27" idx="2"/>
            </p:cNvCxnSpPr>
            <p:nvPr/>
          </p:nvCxnSpPr>
          <p:spPr>
            <a:xfrm>
              <a:off x="7574317" y="1134316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22" idx="6"/>
              <a:endCxn id="28" idx="2"/>
            </p:cNvCxnSpPr>
            <p:nvPr/>
          </p:nvCxnSpPr>
          <p:spPr>
            <a:xfrm>
              <a:off x="7574317" y="1134316"/>
              <a:ext cx="1298941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22" idx="6"/>
              <a:endCxn id="29" idx="2"/>
            </p:cNvCxnSpPr>
            <p:nvPr/>
          </p:nvCxnSpPr>
          <p:spPr>
            <a:xfrm>
              <a:off x="7574317" y="1134316"/>
              <a:ext cx="1298941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23" idx="6"/>
              <a:endCxn id="26" idx="2"/>
            </p:cNvCxnSpPr>
            <p:nvPr/>
          </p:nvCxnSpPr>
          <p:spPr>
            <a:xfrm flipV="1">
              <a:off x="7574317" y="1134316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23" idx="6"/>
              <a:endCxn id="27" idx="2"/>
            </p:cNvCxnSpPr>
            <p:nvPr/>
          </p:nvCxnSpPr>
          <p:spPr>
            <a:xfrm>
              <a:off x="7574317" y="2155760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23" idx="6"/>
              <a:endCxn id="28" idx="2"/>
            </p:cNvCxnSpPr>
            <p:nvPr/>
          </p:nvCxnSpPr>
          <p:spPr>
            <a:xfrm>
              <a:off x="7574317" y="2155760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23" idx="6"/>
              <a:endCxn id="29" idx="2"/>
            </p:cNvCxnSpPr>
            <p:nvPr/>
          </p:nvCxnSpPr>
          <p:spPr>
            <a:xfrm>
              <a:off x="7574317" y="2155760"/>
              <a:ext cx="1298941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24" idx="6"/>
              <a:endCxn id="26" idx="2"/>
            </p:cNvCxnSpPr>
            <p:nvPr/>
          </p:nvCxnSpPr>
          <p:spPr>
            <a:xfrm flipV="1">
              <a:off x="7574317" y="1134316"/>
              <a:ext cx="1298941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24" idx="6"/>
              <a:endCxn id="27" idx="2"/>
            </p:cNvCxnSpPr>
            <p:nvPr/>
          </p:nvCxnSpPr>
          <p:spPr>
            <a:xfrm flipV="1">
              <a:off x="7574317" y="2155760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24" idx="6"/>
              <a:endCxn id="28" idx="2"/>
            </p:cNvCxnSpPr>
            <p:nvPr/>
          </p:nvCxnSpPr>
          <p:spPr>
            <a:xfrm>
              <a:off x="7574317" y="3177204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>
              <a:stCxn id="24" idx="6"/>
              <a:endCxn id="29" idx="2"/>
            </p:cNvCxnSpPr>
            <p:nvPr/>
          </p:nvCxnSpPr>
          <p:spPr>
            <a:xfrm>
              <a:off x="7574317" y="3177204"/>
              <a:ext cx="1298941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25" idx="6"/>
              <a:endCxn id="26" idx="2"/>
            </p:cNvCxnSpPr>
            <p:nvPr/>
          </p:nvCxnSpPr>
          <p:spPr>
            <a:xfrm flipV="1">
              <a:off x="7574317" y="1134316"/>
              <a:ext cx="1298941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25" idx="6"/>
              <a:endCxn id="27" idx="2"/>
            </p:cNvCxnSpPr>
            <p:nvPr/>
          </p:nvCxnSpPr>
          <p:spPr>
            <a:xfrm flipV="1">
              <a:off x="7574317" y="2155760"/>
              <a:ext cx="1298941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25" idx="6"/>
              <a:endCxn id="28" idx="2"/>
            </p:cNvCxnSpPr>
            <p:nvPr/>
          </p:nvCxnSpPr>
          <p:spPr>
            <a:xfrm flipV="1">
              <a:off x="7574317" y="3177204"/>
              <a:ext cx="1298941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25" idx="6"/>
              <a:endCxn id="29" idx="2"/>
            </p:cNvCxnSpPr>
            <p:nvPr/>
          </p:nvCxnSpPr>
          <p:spPr>
            <a:xfrm>
              <a:off x="7574317" y="4565375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32" idx="6"/>
              <a:endCxn id="26" idx="2"/>
            </p:cNvCxnSpPr>
            <p:nvPr/>
          </p:nvCxnSpPr>
          <p:spPr>
            <a:xfrm flipV="1">
              <a:off x="8291009" y="1134316"/>
              <a:ext cx="582249" cy="428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32" idx="6"/>
              <a:endCxn id="27" idx="2"/>
            </p:cNvCxnSpPr>
            <p:nvPr/>
          </p:nvCxnSpPr>
          <p:spPr>
            <a:xfrm flipV="1">
              <a:off x="8291009" y="2155760"/>
              <a:ext cx="582249" cy="3262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32" idx="6"/>
              <a:endCxn id="28" idx="2"/>
            </p:cNvCxnSpPr>
            <p:nvPr/>
          </p:nvCxnSpPr>
          <p:spPr>
            <a:xfrm flipV="1">
              <a:off x="8291009" y="3177204"/>
              <a:ext cx="582249" cy="2240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>
              <a:stCxn id="32" idx="6"/>
              <a:endCxn id="29" idx="2"/>
            </p:cNvCxnSpPr>
            <p:nvPr/>
          </p:nvCxnSpPr>
          <p:spPr>
            <a:xfrm flipV="1">
              <a:off x="8291009" y="4565375"/>
              <a:ext cx="582249" cy="852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>
              <a:stCxn id="26" idx="6"/>
              <a:endCxn id="30" idx="2"/>
            </p:cNvCxnSpPr>
            <p:nvPr/>
          </p:nvCxnSpPr>
          <p:spPr>
            <a:xfrm>
              <a:off x="9589950" y="1134316"/>
              <a:ext cx="1304552" cy="1528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>
              <a:stCxn id="27" idx="6"/>
              <a:endCxn id="30" idx="2"/>
            </p:cNvCxnSpPr>
            <p:nvPr/>
          </p:nvCxnSpPr>
          <p:spPr>
            <a:xfrm>
              <a:off x="9589950" y="2155760"/>
              <a:ext cx="1304552" cy="506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>
              <a:stCxn id="28" idx="6"/>
              <a:endCxn id="30" idx="2"/>
            </p:cNvCxnSpPr>
            <p:nvPr/>
          </p:nvCxnSpPr>
          <p:spPr>
            <a:xfrm flipV="1">
              <a:off x="9589950" y="2662434"/>
              <a:ext cx="1304552" cy="514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>
              <a:stCxn id="29" idx="6"/>
              <a:endCxn id="30" idx="2"/>
            </p:cNvCxnSpPr>
            <p:nvPr/>
          </p:nvCxnSpPr>
          <p:spPr>
            <a:xfrm flipV="1">
              <a:off x="9589950" y="2662434"/>
              <a:ext cx="1304552" cy="1902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33" idx="6"/>
              <a:endCxn id="30" idx="2"/>
            </p:cNvCxnSpPr>
            <p:nvPr/>
          </p:nvCxnSpPr>
          <p:spPr>
            <a:xfrm flipV="1">
              <a:off x="10300943" y="2662434"/>
              <a:ext cx="593559" cy="2755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3AC0650F-CBA0-427F-919F-0B9B0B08B4AD}"/>
                </a:ext>
              </a:extLst>
            </p:cNvPr>
            <p:cNvSpPr/>
            <p:nvPr/>
          </p:nvSpPr>
          <p:spPr>
            <a:xfrm>
              <a:off x="10888803" y="3322451"/>
              <a:ext cx="716692" cy="7166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0BB642ED-F09D-45E4-8510-F5D4B0BD5B74}"/>
                </a:ext>
              </a:extLst>
            </p:cNvPr>
            <p:cNvCxnSpPr>
              <a:stCxn id="26" idx="6"/>
              <a:endCxn id="79" idx="2"/>
            </p:cNvCxnSpPr>
            <p:nvPr/>
          </p:nvCxnSpPr>
          <p:spPr>
            <a:xfrm>
              <a:off x="9589950" y="1134316"/>
              <a:ext cx="1298853" cy="2546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BD86A058-4EDD-4CC4-806B-24AE5A891AC9}"/>
                </a:ext>
              </a:extLst>
            </p:cNvPr>
            <p:cNvCxnSpPr>
              <a:stCxn id="27" idx="6"/>
              <a:endCxn id="79" idx="2"/>
            </p:cNvCxnSpPr>
            <p:nvPr/>
          </p:nvCxnSpPr>
          <p:spPr>
            <a:xfrm>
              <a:off x="9589950" y="2155760"/>
              <a:ext cx="1298853" cy="1525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FBACA409-28A5-4714-B777-4225E890B89E}"/>
                </a:ext>
              </a:extLst>
            </p:cNvPr>
            <p:cNvCxnSpPr>
              <a:stCxn id="28" idx="6"/>
              <a:endCxn id="79" idx="2"/>
            </p:cNvCxnSpPr>
            <p:nvPr/>
          </p:nvCxnSpPr>
          <p:spPr>
            <a:xfrm>
              <a:off x="9589950" y="3177204"/>
              <a:ext cx="1298853" cy="503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29C793D1-6C6B-42A8-8AF1-214868EE8A53}"/>
                </a:ext>
              </a:extLst>
            </p:cNvPr>
            <p:cNvCxnSpPr>
              <a:stCxn id="29" idx="6"/>
              <a:endCxn id="79" idx="2"/>
            </p:cNvCxnSpPr>
            <p:nvPr/>
          </p:nvCxnSpPr>
          <p:spPr>
            <a:xfrm flipV="1">
              <a:off x="9589950" y="3680797"/>
              <a:ext cx="1298853" cy="884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028563A-CAC0-4D5C-867F-D636AEFEAD24}"/>
                </a:ext>
              </a:extLst>
            </p:cNvPr>
            <p:cNvCxnSpPr>
              <a:stCxn id="33" idx="6"/>
              <a:endCxn id="79" idx="2"/>
            </p:cNvCxnSpPr>
            <p:nvPr/>
          </p:nvCxnSpPr>
          <p:spPr>
            <a:xfrm flipV="1">
              <a:off x="10300943" y="3680797"/>
              <a:ext cx="587860" cy="173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691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221743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272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迭代次數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10^6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:83%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測試訓練結果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B387DB9-7039-4BEA-880A-7B78D3863D43}"/>
              </a:ext>
            </a:extLst>
          </p:cNvPr>
          <p:cNvSpPr txBox="1"/>
          <p:nvPr/>
        </p:nvSpPr>
        <p:spPr>
          <a:xfrm>
            <a:off x="8855242" y="3160837"/>
            <a:ext cx="3272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迭代次數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10^6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:86%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9B636C-7689-49E8-B75B-D12660C078B4}"/>
              </a:ext>
            </a:extLst>
          </p:cNvPr>
          <p:cNvSpPr txBox="1"/>
          <p:nvPr/>
        </p:nvSpPr>
        <p:spPr>
          <a:xfrm>
            <a:off x="8855242" y="4364537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最高可打到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speed 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81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測試訓練結果</a:t>
            </a:r>
          </a:p>
          <a:p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190052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1" y="2097995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平板能在移動後正確擊球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19191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339281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平板能以最簡潔的方式移動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2B945739-D7DA-4615-B4D7-3F6FB180AA8B}"/>
              </a:ext>
            </a:extLst>
          </p:cNvPr>
          <p:cNvSpPr txBox="1"/>
          <p:nvPr/>
        </p:nvSpPr>
        <p:spPr>
          <a:xfrm>
            <a:off x="2513631" y="468420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在速度到達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30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以前不失誤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2" name="椭圆 15">
            <a:extLst>
              <a:ext uri="{FF2B5EF4-FFF2-40B4-BE49-F238E27FC236}">
                <a16:creationId xmlns:a16="http://schemas.microsoft.com/office/drawing/2014/main" id="{B086BEBE-D401-4640-A0B9-77FDAFD09FC7}"/>
              </a:ext>
            </a:extLst>
          </p:cNvPr>
          <p:cNvSpPr/>
          <p:nvPr/>
        </p:nvSpPr>
        <p:spPr>
          <a:xfrm>
            <a:off x="1427480" y="4483301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251387-FD06-4556-B747-C56E682F8E7A}"/>
              </a:ext>
            </a:extLst>
          </p:cNvPr>
          <p:cNvSpPr txBox="1"/>
          <p:nvPr/>
        </p:nvSpPr>
        <p:spPr>
          <a:xfrm rot="1488332">
            <a:off x="856219" y="2205716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Goudy Stout" panose="0202090407030B020401" pitchFamily="18" charset="0"/>
              </a:rPr>
              <a:t>achieve</a:t>
            </a:r>
            <a:endParaRPr lang="zh-TW" altLang="en-US" dirty="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5C6FA52-4940-4CE4-8FCF-22A5EC4B2164}"/>
              </a:ext>
            </a:extLst>
          </p:cNvPr>
          <p:cNvSpPr txBox="1"/>
          <p:nvPr/>
        </p:nvSpPr>
        <p:spPr>
          <a:xfrm rot="1488332">
            <a:off x="725709" y="3500537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Goudy Stout" panose="0202090407030B020401" pitchFamily="18" charset="0"/>
              </a:rPr>
              <a:t>achieve</a:t>
            </a:r>
            <a:endParaRPr lang="zh-TW" altLang="en-US" dirty="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8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測試訓練結果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360170" y="2814686"/>
            <a:ext cx="6704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能在不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delay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的前提下完成對戰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	(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不論輸贏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03D938-2E44-4865-8BD3-046FD440163B}"/>
              </a:ext>
            </a:extLst>
          </p:cNvPr>
          <p:cNvSpPr txBox="1"/>
          <p:nvPr/>
        </p:nvSpPr>
        <p:spPr>
          <a:xfrm rot="1488332">
            <a:off x="435114" y="2910818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Goudy Stout" panose="0202090407030B020401" pitchFamily="18" charset="0"/>
              </a:rPr>
              <a:t>achieve</a:t>
            </a:r>
            <a:endParaRPr lang="zh-TW" altLang="en-US" dirty="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943208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272590" cy="17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遊戲架構不適合預測平板的左右移動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 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的好壞對於訓練有極大的影響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分析訓練結果</a:t>
            </a:r>
          </a:p>
        </p:txBody>
      </p:sp>
    </p:spTree>
    <p:extLst>
      <p:ext uri="{BB962C8B-B14F-4D97-AF65-F5344CB8AC3E}">
        <p14:creationId xmlns:p14="http://schemas.microsoft.com/office/powerpoint/2010/main" val="15403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分析訓練結果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79" name="圖片 78">
            <a:extLst>
              <a:ext uri="{FF2B5EF4-FFF2-40B4-BE49-F238E27FC236}">
                <a16:creationId xmlns:a16="http://schemas.microsoft.com/office/drawing/2014/main" id="{5E110869-B17C-4C11-BC73-874C73FB6E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128582"/>
            <a:ext cx="939163" cy="2482075"/>
          </a:xfrm>
          <a:prstGeom prst="rect">
            <a:avLst/>
          </a:prstGeom>
        </p:spPr>
      </p:pic>
      <p:sp>
        <p:nvSpPr>
          <p:cNvPr id="80" name="矩形 79">
            <a:extLst>
              <a:ext uri="{FF2B5EF4-FFF2-40B4-BE49-F238E27FC236}">
                <a16:creationId xmlns:a16="http://schemas.microsoft.com/office/drawing/2014/main" id="{B8FAB952-C1CE-4B31-B6BC-2B4FA3202B82}"/>
              </a:ext>
            </a:extLst>
          </p:cNvPr>
          <p:cNvSpPr/>
          <p:nvPr/>
        </p:nvSpPr>
        <p:spPr>
          <a:xfrm>
            <a:off x="3355092" y="1891824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Rule-based</a:t>
            </a:r>
            <a:endParaRPr lang="zh-TW" altLang="en-US" dirty="0"/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520D960-8387-487F-9BB8-138146E6828E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 flipV="1">
            <a:off x="1829751" y="2369619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12">
            <a:extLst>
              <a:ext uri="{FF2B5EF4-FFF2-40B4-BE49-F238E27FC236}">
                <a16:creationId xmlns:a16="http://schemas.microsoft.com/office/drawing/2014/main" id="{290A4482-D47B-4EB1-88B6-2B199F2E7BCA}"/>
              </a:ext>
            </a:extLst>
          </p:cNvPr>
          <p:cNvCxnSpPr>
            <a:stCxn id="80" idx="2"/>
            <a:endCxn id="79" idx="2"/>
          </p:cNvCxnSpPr>
          <p:nvPr/>
        </p:nvCxnSpPr>
        <p:spPr>
          <a:xfrm rot="5400000">
            <a:off x="2307582" y="1900001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45FEF0D-4047-480B-86EC-3BE46F6B9D64}"/>
              </a:ext>
            </a:extLst>
          </p:cNvPr>
          <p:cNvSpPr txBox="1"/>
          <p:nvPr/>
        </p:nvSpPr>
        <p:spPr>
          <a:xfrm>
            <a:off x="1995321" y="3383258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控制平板移動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CC0947A-C013-4273-8501-C2F7B9B38597}"/>
              </a:ext>
            </a:extLst>
          </p:cNvPr>
          <p:cNvSpPr txBox="1"/>
          <p:nvPr/>
        </p:nvSpPr>
        <p:spPr>
          <a:xfrm>
            <a:off x="7738708" y="1831793"/>
            <a:ext cx="3223490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取得遊戲資訊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預測球落點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與平板位置比較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</a:p>
        </p:txBody>
      </p:sp>
      <p:cxnSp>
        <p:nvCxnSpPr>
          <p:cNvPr id="85" name="肘形接點 23">
            <a:extLst>
              <a:ext uri="{FF2B5EF4-FFF2-40B4-BE49-F238E27FC236}">
                <a16:creationId xmlns:a16="http://schemas.microsoft.com/office/drawing/2014/main" id="{D6E5C705-374C-482C-A425-EFABE4330145}"/>
              </a:ext>
            </a:extLst>
          </p:cNvPr>
          <p:cNvCxnSpPr>
            <a:stCxn id="79" idx="1"/>
            <a:endCxn id="86" idx="1"/>
          </p:cNvCxnSpPr>
          <p:nvPr/>
        </p:nvCxnSpPr>
        <p:spPr>
          <a:xfrm rot="10800000" flipH="1" flipV="1">
            <a:off x="890587" y="2369620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0091D236-6A8A-49CE-A396-715C6207E336}"/>
              </a:ext>
            </a:extLst>
          </p:cNvPr>
          <p:cNvSpPr/>
          <p:nvPr/>
        </p:nvSpPr>
        <p:spPr>
          <a:xfrm>
            <a:off x="1749805" y="4424311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 files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FA83136F-940D-4A6A-A1B1-C6CD752FDF93}"/>
              </a:ext>
            </a:extLst>
          </p:cNvPr>
          <p:cNvSpPr txBox="1"/>
          <p:nvPr/>
        </p:nvSpPr>
        <p:spPr>
          <a:xfrm>
            <a:off x="105756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紀錄遊戲數據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235C58F-AFEA-4A57-919C-3142641D8FB9}"/>
              </a:ext>
            </a:extLst>
          </p:cNvPr>
          <p:cNvSpPr/>
          <p:nvPr/>
        </p:nvSpPr>
        <p:spPr>
          <a:xfrm>
            <a:off x="3821581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結果</a:t>
            </a:r>
            <a:endParaRPr lang="en-US" altLang="zh-TW" dirty="0"/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3804B887-47F0-498A-B998-401A5F78335F}"/>
              </a:ext>
            </a:extLst>
          </p:cNvPr>
          <p:cNvCxnSpPr>
            <a:stCxn id="86" idx="3"/>
            <a:endCxn id="88" idx="1"/>
          </p:cNvCxnSpPr>
          <p:nvPr/>
        </p:nvCxnSpPr>
        <p:spPr>
          <a:xfrm flipV="1">
            <a:off x="3076097" y="4902105"/>
            <a:ext cx="7454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3853E38E-3D04-4CF4-BD1C-358352359C7C}"/>
              </a:ext>
            </a:extLst>
          </p:cNvPr>
          <p:cNvSpPr txBox="1"/>
          <p:nvPr/>
        </p:nvSpPr>
        <p:spPr>
          <a:xfrm>
            <a:off x="3033766" y="4971725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4.</a:t>
            </a:r>
            <a:r>
              <a:rPr lang="zh-TW" altLang="en-US" sz="1600" dirty="0"/>
              <a:t>訓練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A2DDBD6D-8079-4500-AE5A-29E20BE86334}"/>
              </a:ext>
            </a:extLst>
          </p:cNvPr>
          <p:cNvSpPr/>
          <p:nvPr/>
        </p:nvSpPr>
        <p:spPr>
          <a:xfrm>
            <a:off x="5638800" y="2686322"/>
            <a:ext cx="1326292" cy="81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378DF4-BC87-405D-9B2D-A7DE7E122E9A}"/>
              </a:ext>
            </a:extLst>
          </p:cNvPr>
          <p:cNvSpPr/>
          <p:nvPr/>
        </p:nvSpPr>
        <p:spPr>
          <a:xfrm>
            <a:off x="1909697" y="1590323"/>
            <a:ext cx="3167629" cy="2532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8BD03F69-B44A-480D-97DD-BBDA11BA2742}"/>
              </a:ext>
            </a:extLst>
          </p:cNvPr>
          <p:cNvSpPr txBox="1"/>
          <p:nvPr/>
        </p:nvSpPr>
        <p:spPr>
          <a:xfrm>
            <a:off x="1861545" y="200114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取得遊戲資訊</a:t>
            </a:r>
          </a:p>
        </p:txBody>
      </p:sp>
      <p:sp>
        <p:nvSpPr>
          <p:cNvPr id="93" name="文本框 51">
            <a:extLst>
              <a:ext uri="{FF2B5EF4-FFF2-40B4-BE49-F238E27FC236}">
                <a16:creationId xmlns:a16="http://schemas.microsoft.com/office/drawing/2014/main" id="{5B1EF784-8E4F-4D30-AD84-867763AF0452}"/>
              </a:ext>
            </a:extLst>
          </p:cNvPr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訓練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085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分析訓練結果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CC0947A-C013-4273-8501-C2F7B9B38597}"/>
              </a:ext>
            </a:extLst>
          </p:cNvPr>
          <p:cNvSpPr txBox="1"/>
          <p:nvPr/>
        </p:nvSpPr>
        <p:spPr>
          <a:xfrm>
            <a:off x="7738708" y="1831793"/>
            <a:ext cx="3223490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取得遊戲資訊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預測球落點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與平板位置比較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A2DDBD6D-8079-4500-AE5A-29E20BE86334}"/>
              </a:ext>
            </a:extLst>
          </p:cNvPr>
          <p:cNvSpPr/>
          <p:nvPr/>
        </p:nvSpPr>
        <p:spPr>
          <a:xfrm>
            <a:off x="5638800" y="2686322"/>
            <a:ext cx="1326292" cy="81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378DF4-BC87-405D-9B2D-A7DE7E122E9A}"/>
              </a:ext>
            </a:extLst>
          </p:cNvPr>
          <p:cNvSpPr/>
          <p:nvPr/>
        </p:nvSpPr>
        <p:spPr>
          <a:xfrm>
            <a:off x="1977008" y="1671160"/>
            <a:ext cx="3167629" cy="2532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F8C3A055-8028-4B52-AA03-3617A07EBA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98" y="1218572"/>
            <a:ext cx="939163" cy="248207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6A0E6F5-5E1C-4739-8820-773D5A4E1E80}"/>
              </a:ext>
            </a:extLst>
          </p:cNvPr>
          <p:cNvSpPr/>
          <p:nvPr/>
        </p:nvSpPr>
        <p:spPr>
          <a:xfrm>
            <a:off x="3422402" y="1981814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訓練完成的模組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6225F7C-71C3-4DF4-ADD0-59411E85C645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1897061" y="2459609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4">
            <a:extLst>
              <a:ext uri="{FF2B5EF4-FFF2-40B4-BE49-F238E27FC236}">
                <a16:creationId xmlns:a16="http://schemas.microsoft.com/office/drawing/2014/main" id="{398737DA-5AE3-437E-8F85-CF48C499C01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5400000">
            <a:off x="2374892" y="1989991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E724D8F-C5B2-4AEF-9CD5-6BDFCCD7BD0C}"/>
              </a:ext>
            </a:extLst>
          </p:cNvPr>
          <p:cNvSpPr txBox="1"/>
          <p:nvPr/>
        </p:nvSpPr>
        <p:spPr>
          <a:xfrm>
            <a:off x="2062631" y="3473248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控制平板移動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49F10DB-DA32-431E-9F0B-E4020B205E3F}"/>
              </a:ext>
            </a:extLst>
          </p:cNvPr>
          <p:cNvSpPr txBox="1"/>
          <p:nvPr/>
        </p:nvSpPr>
        <p:spPr>
          <a:xfrm>
            <a:off x="1897061" y="2032226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取得遊戲資訊</a:t>
            </a:r>
          </a:p>
        </p:txBody>
      </p:sp>
      <p:cxnSp>
        <p:nvCxnSpPr>
          <p:cNvPr id="26" name="肘形接點 28">
            <a:extLst>
              <a:ext uri="{FF2B5EF4-FFF2-40B4-BE49-F238E27FC236}">
                <a16:creationId xmlns:a16="http://schemas.microsoft.com/office/drawing/2014/main" id="{6A808852-C88D-4C90-9C34-22E8ED4EC76F}"/>
              </a:ext>
            </a:extLst>
          </p:cNvPr>
          <p:cNvCxnSpPr>
            <a:stCxn id="20" idx="1"/>
            <a:endCxn id="27" idx="1"/>
          </p:cNvCxnSpPr>
          <p:nvPr/>
        </p:nvCxnSpPr>
        <p:spPr>
          <a:xfrm rot="10800000" flipH="1" flipV="1">
            <a:off x="957897" y="2459610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EF838C4-896F-4754-832F-71684ECE071C}"/>
              </a:ext>
            </a:extLst>
          </p:cNvPr>
          <p:cNvSpPr/>
          <p:nvPr/>
        </p:nvSpPr>
        <p:spPr>
          <a:xfrm>
            <a:off x="1817115" y="4514301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 files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20644A-F56A-444B-9137-D831A0D358A8}"/>
              </a:ext>
            </a:extLst>
          </p:cNvPr>
          <p:cNvSpPr txBox="1"/>
          <p:nvPr/>
        </p:nvSpPr>
        <p:spPr>
          <a:xfrm>
            <a:off x="229820" y="508382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紀錄遊戲數據</a:t>
            </a:r>
          </a:p>
        </p:txBody>
      </p:sp>
      <p:sp>
        <p:nvSpPr>
          <p:cNvPr id="29" name="文本框 51">
            <a:extLst>
              <a:ext uri="{FF2B5EF4-FFF2-40B4-BE49-F238E27FC236}">
                <a16:creationId xmlns:a16="http://schemas.microsoft.com/office/drawing/2014/main" id="{0FC3726E-7E29-4367-B031-D29EB9E2A151}"/>
              </a:ext>
            </a:extLst>
          </p:cNvPr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40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2557487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272590" cy="17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將預測項目由平板的左右移動改為球的落點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 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的好壞對於訓練影響降低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修正方向</a:t>
            </a:r>
          </a:p>
        </p:txBody>
      </p:sp>
    </p:spTree>
    <p:extLst>
      <p:ext uri="{BB962C8B-B14F-4D97-AF65-F5344CB8AC3E}">
        <p14:creationId xmlns:p14="http://schemas.microsoft.com/office/powerpoint/2010/main" val="93397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779C20-E869-40FF-B342-3FEB23B2B42D}"/>
              </a:ext>
            </a:extLst>
          </p:cNvPr>
          <p:cNvSpPr/>
          <p:nvPr/>
        </p:nvSpPr>
        <p:spPr>
          <a:xfrm>
            <a:off x="0" y="0"/>
            <a:ext cx="3458805" cy="685800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基本遊戲分析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單位，每過</a:t>
                </a:r>
                <a:r>
                  <a:rPr lang="en-US" altLang="zh-TW" dirty="0"/>
                  <a:t>200frames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4"/>
                <a:stretch>
                  <a:fillRect l="-1051" t="-809" r="-52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10" name="右大括弧 9">
            <a:extLst>
              <a:ext uri="{FF2B5EF4-FFF2-40B4-BE49-F238E27FC236}">
                <a16:creationId xmlns:a16="http://schemas.microsoft.com/office/drawing/2014/main" id="{215B1D76-7345-4A1A-8FE9-EA1AFE3D9155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E6A6C-A46A-4E74-A890-21F145A8BD21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790C3B-69D3-4C07-A771-7A749D48236B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74A375E3-C312-4C8F-8286-3CA76BFD51BB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0154BF-ED75-4B6C-9237-DABC5D7E9A2C}"/>
              </a:ext>
            </a:extLst>
          </p:cNvPr>
          <p:cNvCxnSpPr/>
          <p:nvPr/>
        </p:nvCxnSpPr>
        <p:spPr>
          <a:xfrm flipH="1">
            <a:off x="1860884" y="1949116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EEDDBA-2B5A-423E-B1FC-85D6F363528F}"/>
              </a:ext>
            </a:extLst>
          </p:cNvPr>
          <p:cNvSpPr txBox="1"/>
          <p:nvPr/>
        </p:nvSpPr>
        <p:spPr>
          <a:xfrm>
            <a:off x="81553" y="2166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FB1CBAC-5AFA-4473-82CF-56702BBB6F93}"/>
              </a:ext>
            </a:extLst>
          </p:cNvPr>
          <p:cNvCxnSpPr>
            <a:cxnSpLocks/>
          </p:cNvCxnSpPr>
          <p:nvPr/>
        </p:nvCxnSpPr>
        <p:spPr>
          <a:xfrm flipH="1" flipV="1">
            <a:off x="1999027" y="4749489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930598-4245-48FF-8A1A-5579A7C47EA7}"/>
              </a:ext>
            </a:extLst>
          </p:cNvPr>
          <p:cNvSpPr txBox="1"/>
          <p:nvPr/>
        </p:nvSpPr>
        <p:spPr>
          <a:xfrm>
            <a:off x="81553" y="456482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EAA6033-8B05-4974-96FE-B3E696DF04B9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0F212A-8DAB-4477-B92C-2A85D839F760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9C8E8D-A17D-4C8C-A870-951A7C7C4C06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7E26429-80F6-4ACB-9504-D465A22107D0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修正訓練模型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CC0947A-C013-4273-8501-C2F7B9B38597}"/>
              </a:ext>
            </a:extLst>
          </p:cNvPr>
          <p:cNvSpPr txBox="1"/>
          <p:nvPr/>
        </p:nvSpPr>
        <p:spPr>
          <a:xfrm>
            <a:off x="5821675" y="1053751"/>
            <a:ext cx="5616346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將預測項目改為球的落點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預測項目為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</a:p>
          <a:p>
            <a:pPr>
              <a:lnSpc>
                <a:spcPct val="15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 file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對於訓練的影響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更改讀取特徵策略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endPara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F8C3A055-8028-4B52-AA03-3617A07EBA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80" y="644885"/>
            <a:ext cx="2291080" cy="6055000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FF318C-6F24-4AA9-B35C-AF3AB2975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345959"/>
              </p:ext>
            </p:extLst>
          </p:nvPr>
        </p:nvGraphicFramePr>
        <p:xfrm>
          <a:off x="1427480" y="5798185"/>
          <a:ext cx="2291080" cy="365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8940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58889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08415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08118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990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04279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81684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1695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54631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82962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5752530"/>
                    </a:ext>
                  </a:extLst>
                </a:gridCol>
              </a:tblGrid>
              <a:tr h="3551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34426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F29132-CDF9-4C17-A68E-8B9254A33E1A}"/>
              </a:ext>
            </a:extLst>
          </p:cNvPr>
          <p:cNvSpPr txBox="1"/>
          <p:nvPr/>
        </p:nvSpPr>
        <p:spPr>
          <a:xfrm>
            <a:off x="6809873" y="3992562"/>
            <a:ext cx="1938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使用特徵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 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 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 direction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 x to 200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71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修正訓練模型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CC0947A-C013-4273-8501-C2F7B9B38597}"/>
              </a:ext>
            </a:extLst>
          </p:cNvPr>
          <p:cNvSpPr txBox="1"/>
          <p:nvPr/>
        </p:nvSpPr>
        <p:spPr>
          <a:xfrm>
            <a:off x="5240595" y="1098901"/>
            <a:ext cx="6971904" cy="556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特徵讀取策略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(1P)</a:t>
            </a:r>
          </a:p>
          <a:p>
            <a:pPr>
              <a:lnSpc>
                <a:spcPct val="150000"/>
              </a:lnSpc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Target_array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[-1,-1,,,,,-1]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(ball is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coming &amp;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platform_y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ball_y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40 )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while(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Target_array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= -1)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Target_array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=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predict_x</a:t>
            </a:r>
            <a:endParaRPr lang="zh-TW" altLang="en-US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Target_array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= 100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endPara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F8C3A055-8028-4B52-AA03-3617A07EBA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80" y="644885"/>
            <a:ext cx="2291080" cy="6055000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5FF72DD-0069-498A-B914-8A6FFA6BB6A7}"/>
              </a:ext>
            </a:extLst>
          </p:cNvPr>
          <p:cNvCxnSpPr/>
          <p:nvPr/>
        </p:nvCxnSpPr>
        <p:spPr>
          <a:xfrm flipH="1">
            <a:off x="1949115" y="4411579"/>
            <a:ext cx="1459832" cy="1243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815201" y="1093148"/>
            <a:ext cx="8237" cy="45616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1846" y="2540430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Target_array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= 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924284" y="5147252"/>
            <a:ext cx="6298" cy="6452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919948" y="1093148"/>
            <a:ext cx="0" cy="40541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952161" y="5863399"/>
            <a:ext cx="3037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Target_array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=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predict_x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99971" y="3253017"/>
            <a:ext cx="2585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Target_array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=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4333370" y="3875386"/>
            <a:ext cx="807041" cy="19171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0" y="25404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688368" y="58824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914637" y="324425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3.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0" name="右大括弧 29"/>
          <p:cNvSpPr/>
          <p:nvPr/>
        </p:nvSpPr>
        <p:spPr>
          <a:xfrm>
            <a:off x="4065394" y="5147252"/>
            <a:ext cx="70001" cy="64527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195170" y="52852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41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修改訓練方式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CC0947A-C013-4273-8501-C2F7B9B38597}"/>
              </a:ext>
            </a:extLst>
          </p:cNvPr>
          <p:cNvSpPr txBox="1"/>
          <p:nvPr/>
        </p:nvSpPr>
        <p:spPr>
          <a:xfrm>
            <a:off x="1427480" y="2200200"/>
            <a:ext cx="7668394" cy="353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並不適合用來分類多種目標、且訓練時間長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預測時間過長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endPara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731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Decision tree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F26BE9-F667-46A0-A99D-672092D07128}"/>
              </a:ext>
            </a:extLst>
          </p:cNvPr>
          <p:cNvSpPr txBox="1"/>
          <p:nvPr/>
        </p:nvSpPr>
        <p:spPr>
          <a:xfrm>
            <a:off x="6096000" y="2228844"/>
            <a:ext cx="4516120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透過問一系列的問題，將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各個特徵集分成數個子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集</a:t>
            </a: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endPara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B661D0-53E1-49D2-8F53-B63B72994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" y="1870132"/>
            <a:ext cx="5033505" cy="351190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73C97F2-23EE-4BB2-9BFC-2BECA6E97192}"/>
              </a:ext>
            </a:extLst>
          </p:cNvPr>
          <p:cNvSpPr txBox="1"/>
          <p:nvPr/>
        </p:nvSpPr>
        <p:spPr>
          <a:xfrm>
            <a:off x="0" y="6476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linkClick r:id="rId5"/>
              </a:rPr>
              <a:t>資料來源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619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Decision tree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F26BE9-F667-46A0-A99D-672092D07128}"/>
              </a:ext>
            </a:extLst>
          </p:cNvPr>
          <p:cNvSpPr txBox="1"/>
          <p:nvPr/>
        </p:nvSpPr>
        <p:spPr>
          <a:xfrm>
            <a:off x="3940629" y="4188272"/>
            <a:ext cx="4516120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詢問問題後將資料分成兩邊，若將一邊分成只有單一類別，就是一次好的分類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24BDC0-33A7-4B33-9524-6999F7954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006" y="1157911"/>
            <a:ext cx="6524625" cy="2428875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EE9507A-6597-46D4-AEC8-175235871ED6}"/>
              </a:ext>
            </a:extLst>
          </p:cNvPr>
          <p:cNvCxnSpPr>
            <a:cxnSpLocks/>
          </p:cNvCxnSpPr>
          <p:nvPr/>
        </p:nvCxnSpPr>
        <p:spPr>
          <a:xfrm flipV="1">
            <a:off x="1957136" y="2454442"/>
            <a:ext cx="8141369" cy="641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BCA19FD-2459-4EF7-8719-0B8058D1525B}"/>
              </a:ext>
            </a:extLst>
          </p:cNvPr>
          <p:cNvSpPr txBox="1"/>
          <p:nvPr/>
        </p:nvSpPr>
        <p:spPr>
          <a:xfrm>
            <a:off x="528988" y="2165196"/>
            <a:ext cx="1796983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詢問問題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2E4629-A64C-4D1F-B6F8-6212A6658A2A}"/>
              </a:ext>
            </a:extLst>
          </p:cNvPr>
          <p:cNvSpPr txBox="1"/>
          <p:nvPr/>
        </p:nvSpPr>
        <p:spPr>
          <a:xfrm>
            <a:off x="0" y="6476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linkClick r:id="rId5"/>
              </a:rPr>
              <a:t>資料來源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42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Decision tree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2E4629-A64C-4D1F-B6F8-6212A6658A2A}"/>
              </a:ext>
            </a:extLst>
          </p:cNvPr>
          <p:cNvSpPr txBox="1"/>
          <p:nvPr/>
        </p:nvSpPr>
        <p:spPr>
          <a:xfrm>
            <a:off x="0" y="6476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hlinkClick r:id="rId4"/>
              </a:rPr>
              <a:t>資料來源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6C4E29D-7A4F-4FAC-8D85-9B560BCD91CC}"/>
              </a:ext>
            </a:extLst>
          </p:cNvPr>
          <p:cNvSpPr txBox="1"/>
          <p:nvPr/>
        </p:nvSpPr>
        <p:spPr>
          <a:xfrm>
            <a:off x="1360170" y="1068177"/>
            <a:ext cx="2973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資訊量評估方式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endParaRPr lang="zh-TW" alt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BBE5B4-FE59-492B-B4C1-F62532C71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024" y="989112"/>
            <a:ext cx="49149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3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972406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 smtClean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訓練架構</a:t>
            </a:r>
            <a:endParaRPr lang="zh-TW" altLang="en-US" sz="2400" b="1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8C3A055-8028-4B52-AA03-3617A07EBA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66" y="1482183"/>
            <a:ext cx="939163" cy="248207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6A0E6F5-5E1C-4739-8820-773D5A4E1E80}"/>
              </a:ext>
            </a:extLst>
          </p:cNvPr>
          <p:cNvSpPr/>
          <p:nvPr/>
        </p:nvSpPr>
        <p:spPr>
          <a:xfrm>
            <a:off x="10251570" y="2245425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Decision </a:t>
            </a:r>
            <a:r>
              <a:rPr lang="en-US" altLang="zh-TW" dirty="0" smtClean="0"/>
              <a:t>tree model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6225F7C-71C3-4DF4-ADD0-59411E85C645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8726229" y="2723220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4">
            <a:extLst>
              <a:ext uri="{FF2B5EF4-FFF2-40B4-BE49-F238E27FC236}">
                <a16:creationId xmlns:a16="http://schemas.microsoft.com/office/drawing/2014/main" id="{398737DA-5AE3-437E-8F85-CF48C499C01F}"/>
              </a:ext>
            </a:extLst>
          </p:cNvPr>
          <p:cNvCxnSpPr>
            <a:stCxn id="20" idx="2"/>
            <a:endCxn id="19" idx="2"/>
          </p:cNvCxnSpPr>
          <p:nvPr/>
        </p:nvCxnSpPr>
        <p:spPr>
          <a:xfrm rot="5400000">
            <a:off x="9204060" y="2253602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724D8F-C5B2-4AEF-9CD5-6BDFCCD7BD0C}"/>
              </a:ext>
            </a:extLst>
          </p:cNvPr>
          <p:cNvSpPr txBox="1"/>
          <p:nvPr/>
        </p:nvSpPr>
        <p:spPr>
          <a:xfrm>
            <a:off x="8986852" y="3571828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2.</a:t>
            </a:r>
            <a:r>
              <a:rPr lang="zh-TW" altLang="en-US" sz="1600" dirty="0" smtClean="0"/>
              <a:t>預測球的落點</a:t>
            </a:r>
            <a:endParaRPr lang="en-US" altLang="zh-TW" sz="1600" dirty="0" smtClean="0"/>
          </a:p>
          <a:p>
            <a:r>
              <a:rPr lang="en-US" altLang="zh-TW" sz="1600" dirty="0"/>
              <a:t>3</a:t>
            </a:r>
            <a:r>
              <a:rPr lang="en-US" altLang="zh-TW" sz="1600" dirty="0" smtClean="0"/>
              <a:t>.</a:t>
            </a:r>
            <a:r>
              <a:rPr lang="zh-TW" altLang="en-US" sz="1600" dirty="0"/>
              <a:t>控制平板移動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49F10DB-DA32-431E-9F0B-E4020B205E3F}"/>
              </a:ext>
            </a:extLst>
          </p:cNvPr>
          <p:cNvSpPr txBox="1"/>
          <p:nvPr/>
        </p:nvSpPr>
        <p:spPr>
          <a:xfrm>
            <a:off x="8726229" y="2295837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取得遊戲資訊</a:t>
            </a:r>
          </a:p>
        </p:txBody>
      </p:sp>
      <p:cxnSp>
        <p:nvCxnSpPr>
          <p:cNvPr id="25" name="肘形接點 28">
            <a:extLst>
              <a:ext uri="{FF2B5EF4-FFF2-40B4-BE49-F238E27FC236}">
                <a16:creationId xmlns:a16="http://schemas.microsoft.com/office/drawing/2014/main" id="{6A808852-C88D-4C90-9C34-22E8ED4EC76F}"/>
              </a:ext>
            </a:extLst>
          </p:cNvPr>
          <p:cNvCxnSpPr>
            <a:stCxn id="19" idx="1"/>
            <a:endCxn id="26" idx="1"/>
          </p:cNvCxnSpPr>
          <p:nvPr/>
        </p:nvCxnSpPr>
        <p:spPr>
          <a:xfrm rot="10800000" flipH="1" flipV="1">
            <a:off x="7787065" y="2723221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8EF838C4-896F-4754-832F-71684ECE071C}"/>
              </a:ext>
            </a:extLst>
          </p:cNvPr>
          <p:cNvSpPr/>
          <p:nvPr/>
        </p:nvSpPr>
        <p:spPr>
          <a:xfrm>
            <a:off x="8646283" y="4777912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 files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420644A-F56A-444B-9137-D831A0D358A8}"/>
              </a:ext>
            </a:extLst>
          </p:cNvPr>
          <p:cNvSpPr txBox="1"/>
          <p:nvPr/>
        </p:nvSpPr>
        <p:spPr>
          <a:xfrm>
            <a:off x="7058988" y="5347434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</a:t>
            </a:r>
            <a:r>
              <a:rPr lang="en-US" altLang="zh-TW" sz="1600" dirty="0" smtClean="0"/>
              <a:t>.</a:t>
            </a:r>
            <a:r>
              <a:rPr lang="zh-TW" altLang="en-US" sz="1600" dirty="0"/>
              <a:t>紀錄遊戲數據</a:t>
            </a:r>
          </a:p>
        </p:txBody>
      </p:sp>
    </p:spTree>
    <p:extLst>
      <p:ext uri="{BB962C8B-B14F-4D97-AF65-F5344CB8AC3E}">
        <p14:creationId xmlns:p14="http://schemas.microsoft.com/office/powerpoint/2010/main" val="226326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/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272590" cy="142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accuracy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99.8%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最高可打到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speed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平均可打到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測試訓練結果</a:t>
            </a:r>
          </a:p>
        </p:txBody>
      </p:sp>
    </p:spTree>
    <p:extLst>
      <p:ext uri="{BB962C8B-B14F-4D97-AF65-F5344CB8AC3E}">
        <p14:creationId xmlns:p14="http://schemas.microsoft.com/office/powerpoint/2010/main" val="371911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測試訓練結果</a:t>
            </a:r>
          </a:p>
          <a:p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7566" y="1860416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193717" y="2057890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平板能在移動後正確擊球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2107566" y="3151806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3193717" y="3352712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平板能以最簡潔的方式移動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2B945739-D7DA-4615-B4D7-3F6FB180AA8B}"/>
              </a:ext>
            </a:extLst>
          </p:cNvPr>
          <p:cNvSpPr txBox="1"/>
          <p:nvPr/>
        </p:nvSpPr>
        <p:spPr>
          <a:xfrm>
            <a:off x="3193717" y="4644102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在速度到達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30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以前不失誤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2" name="椭圆 15">
            <a:extLst>
              <a:ext uri="{FF2B5EF4-FFF2-40B4-BE49-F238E27FC236}">
                <a16:creationId xmlns:a16="http://schemas.microsoft.com/office/drawing/2014/main" id="{B086BEBE-D401-4640-A0B9-77FDAFD09FC7}"/>
              </a:ext>
            </a:extLst>
          </p:cNvPr>
          <p:cNvSpPr/>
          <p:nvPr/>
        </p:nvSpPr>
        <p:spPr>
          <a:xfrm>
            <a:off x="2107566" y="4443196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251387-FD06-4556-B747-C56E682F8E7A}"/>
              </a:ext>
            </a:extLst>
          </p:cNvPr>
          <p:cNvSpPr txBox="1"/>
          <p:nvPr/>
        </p:nvSpPr>
        <p:spPr>
          <a:xfrm rot="1488332">
            <a:off x="1536305" y="2165611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Goudy Stout" panose="0202090407030B020401" pitchFamily="18" charset="0"/>
              </a:rPr>
              <a:t>achieve</a:t>
            </a:r>
            <a:endParaRPr lang="zh-TW" altLang="en-US" dirty="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5C6FA52-4940-4CE4-8FCF-22A5EC4B2164}"/>
              </a:ext>
            </a:extLst>
          </p:cNvPr>
          <p:cNvSpPr txBox="1"/>
          <p:nvPr/>
        </p:nvSpPr>
        <p:spPr>
          <a:xfrm rot="1488332">
            <a:off x="1405795" y="346043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Goudy Stout" panose="0202090407030B020401" pitchFamily="18" charset="0"/>
              </a:rPr>
              <a:t>achieve</a:t>
            </a:r>
            <a:endParaRPr lang="zh-TW" altLang="en-US" dirty="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69F326-E9DD-41FE-B5C3-3BC376B65474}"/>
              </a:ext>
            </a:extLst>
          </p:cNvPr>
          <p:cNvSpPr txBox="1"/>
          <p:nvPr/>
        </p:nvSpPr>
        <p:spPr>
          <a:xfrm rot="1488332">
            <a:off x="1339426" y="4755251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Goudy Stout" panose="0202090407030B020401" pitchFamily="18" charset="0"/>
              </a:rPr>
              <a:t>achieve</a:t>
            </a:r>
            <a:endParaRPr lang="zh-TW" altLang="en-US" dirty="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7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測試訓練結果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360170" y="2814686"/>
            <a:ext cx="6704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能在不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delay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的前提下完成對戰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	(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不論輸贏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03D938-2E44-4865-8BD3-046FD440163B}"/>
              </a:ext>
            </a:extLst>
          </p:cNvPr>
          <p:cNvSpPr txBox="1"/>
          <p:nvPr/>
        </p:nvSpPr>
        <p:spPr>
          <a:xfrm rot="1488332">
            <a:off x="435114" y="2910818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Goudy Stout" panose="0202090407030B020401" pitchFamily="18" charset="0"/>
              </a:rPr>
              <a:t>achieve</a:t>
            </a:r>
            <a:endParaRPr lang="zh-TW" altLang="en-US" dirty="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0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190052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1" y="2097995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19191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339281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2B945739-D7DA-4615-B4D7-3F6FB180AA8B}"/>
              </a:ext>
            </a:extLst>
          </p:cNvPr>
          <p:cNvSpPr txBox="1"/>
          <p:nvPr/>
        </p:nvSpPr>
        <p:spPr>
          <a:xfrm>
            <a:off x="2513631" y="468420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15">
            <a:extLst>
              <a:ext uri="{FF2B5EF4-FFF2-40B4-BE49-F238E27FC236}">
                <a16:creationId xmlns:a16="http://schemas.microsoft.com/office/drawing/2014/main" id="{B086BEBE-D401-4640-A0B9-77FDAFD09FC7}"/>
              </a:ext>
            </a:extLst>
          </p:cNvPr>
          <p:cNvSpPr/>
          <p:nvPr/>
        </p:nvSpPr>
        <p:spPr>
          <a:xfrm>
            <a:off x="1427480" y="4483301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678927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272590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speed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到達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以上時，較容易發生球穿透平板的狀況，使用前述的特徵讀取方式無法預測是否會發生穿透，因此也無法做預測微調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分析訓練結果</a:t>
            </a:r>
          </a:p>
        </p:txBody>
      </p:sp>
    </p:spTree>
    <p:extLst>
      <p:ext uri="{BB962C8B-B14F-4D97-AF65-F5344CB8AC3E}">
        <p14:creationId xmlns:p14="http://schemas.microsoft.com/office/powerpoint/2010/main" val="42984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319139"/>
            <a:ext cx="4219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1775343"/>
            <a:ext cx="326199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13" name="無標題專案2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ED5598CF-7185-4363-836C-1B5C77B944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77453" y="767078"/>
            <a:ext cx="2127211" cy="5630854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28DCFE11-15A7-4A81-88DA-BB8E82BB41B6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2802AA55-B0B4-424F-B2E3-F3DF4D61C7A2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B7D9BE0C-EB92-40E5-87B7-C740B947E35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8" name="無標題專案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398BC0FD-4114-4FBE-A4D2-22142F50AF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67390" y="948865"/>
            <a:ext cx="2031325" cy="5350808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07E5B18-284F-450A-9190-92D564DB1562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F774221B-9649-457B-B2A5-89567A815A6C}"/>
              </a:ext>
            </a:extLst>
          </p:cNvPr>
          <p:cNvSpPr txBox="1"/>
          <p:nvPr/>
        </p:nvSpPr>
        <p:spPr>
          <a:xfrm>
            <a:off x="6909437" y="1375286"/>
            <a:ext cx="391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平板能在移動後正確擊球</a:t>
            </a:r>
          </a:p>
          <a:p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F69FDBB-821D-4FE9-A61F-69F3184E7F94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C33D3776-75AE-4569-9CBA-EC9D4A5BE458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D8079EAB-2EC6-4153-8839-2868E887210B}"/>
              </a:ext>
            </a:extLst>
          </p:cNvPr>
          <p:cNvSpPr txBox="1"/>
          <p:nvPr/>
        </p:nvSpPr>
        <p:spPr>
          <a:xfrm>
            <a:off x="6909436" y="2635899"/>
            <a:ext cx="466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5C4325EA-C34E-4399-A697-6D6D5F45AFA2}"/>
              </a:ext>
            </a:extLst>
          </p:cNvPr>
          <p:cNvSpPr txBox="1"/>
          <p:nvPr/>
        </p:nvSpPr>
        <p:spPr>
          <a:xfrm>
            <a:off x="6909436" y="3097144"/>
            <a:ext cx="4088077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396CC391-3E97-49DA-A5F6-43C1DBE6897E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7" name="文本框 48">
            <a:extLst>
              <a:ext uri="{FF2B5EF4-FFF2-40B4-BE49-F238E27FC236}">
                <a16:creationId xmlns:a16="http://schemas.microsoft.com/office/drawing/2014/main" id="{6A576D6B-FEB2-476F-8AE0-0412C354B049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8" name="椭圆 15">
            <a:extLst>
              <a:ext uri="{FF2B5EF4-FFF2-40B4-BE49-F238E27FC236}">
                <a16:creationId xmlns:a16="http://schemas.microsoft.com/office/drawing/2014/main" id="{E0910AD8-9BED-4565-9D1B-13BFE65ADC4D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0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5" name="RxJ7T6pm">
            <a:hlinkClick r:id="" action="ppaction://media"/>
            <a:extLst>
              <a:ext uri="{FF2B5EF4-FFF2-40B4-BE49-F238E27FC236}">
                <a16:creationId xmlns:a16="http://schemas.microsoft.com/office/drawing/2014/main" id="{0000C8DD-7CD5-4BAE-887C-B914116072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65175" y="877026"/>
            <a:ext cx="2129534" cy="5664771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D32E12F-AA0D-40EA-A09D-222393DFB547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100B7BB-D0F0-453B-AADB-13C1FD7A0171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BC010520-471C-40BF-8E25-B9EE44654282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CB61B27D-4F03-48AF-BC90-06285A9606AC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8A59ECA6-4969-49A6-83B5-1C3D18C1DD46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EC0CA45A-CFFB-48E5-99D1-7C51F139C425}"/>
              </a:ext>
            </a:extLst>
          </p:cNvPr>
          <p:cNvSpPr txBox="1"/>
          <p:nvPr/>
        </p:nvSpPr>
        <p:spPr>
          <a:xfrm>
            <a:off x="6909436" y="3901919"/>
            <a:ext cx="428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48">
            <a:extLst>
              <a:ext uri="{FF2B5EF4-FFF2-40B4-BE49-F238E27FC236}">
                <a16:creationId xmlns:a16="http://schemas.microsoft.com/office/drawing/2014/main" id="{761828A6-9330-4E5F-AEE1-3AD042F02B19}"/>
              </a:ext>
            </a:extLst>
          </p:cNvPr>
          <p:cNvSpPr txBox="1"/>
          <p:nvPr/>
        </p:nvSpPr>
        <p:spPr>
          <a:xfrm>
            <a:off x="6909436" y="4395213"/>
            <a:ext cx="407160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以前不失誤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797CE02-472B-4503-8EDD-E12AE9368E7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F774221B-9649-457B-B2A5-89567A815A6C}"/>
              </a:ext>
            </a:extLst>
          </p:cNvPr>
          <p:cNvSpPr txBox="1"/>
          <p:nvPr/>
        </p:nvSpPr>
        <p:spPr>
          <a:xfrm>
            <a:off x="6909437" y="1375286"/>
            <a:ext cx="391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平板能在移動後正確擊球</a:t>
            </a:r>
          </a:p>
          <a:p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5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訓練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" name="文本框 51"/>
          <p:cNvSpPr txBox="1"/>
          <p:nvPr/>
        </p:nvSpPr>
        <p:spPr>
          <a:xfrm>
            <a:off x="8928607" y="5871556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128582"/>
            <a:ext cx="939163" cy="24820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55092" y="1891824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Rule-based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12" idx="3"/>
            <a:endCxn id="4" idx="1"/>
          </p:cNvCxnSpPr>
          <p:nvPr/>
        </p:nvCxnSpPr>
        <p:spPr>
          <a:xfrm flipV="1">
            <a:off x="1829751" y="2369619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4" idx="2"/>
            <a:endCxn id="12" idx="2"/>
          </p:cNvCxnSpPr>
          <p:nvPr/>
        </p:nvCxnSpPr>
        <p:spPr>
          <a:xfrm rot="5400000">
            <a:off x="2307582" y="1900001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995321" y="3383258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控制平板移動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29751" y="1942236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取得遊戲資訊</a:t>
            </a:r>
          </a:p>
        </p:txBody>
      </p:sp>
      <p:cxnSp>
        <p:nvCxnSpPr>
          <p:cNvPr id="24" name="肘形接點 23"/>
          <p:cNvCxnSpPr>
            <a:stCxn id="12" idx="1"/>
            <a:endCxn id="26" idx="1"/>
          </p:cNvCxnSpPr>
          <p:nvPr/>
        </p:nvCxnSpPr>
        <p:spPr>
          <a:xfrm rot="10800000" flipH="1" flipV="1">
            <a:off x="890587" y="2369620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749805" y="4424311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 files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5756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紀錄遊戲數據</a:t>
            </a:r>
          </a:p>
        </p:txBody>
      </p:sp>
      <p:sp>
        <p:nvSpPr>
          <p:cNvPr id="16" name="矩形 15"/>
          <p:cNvSpPr/>
          <p:nvPr/>
        </p:nvSpPr>
        <p:spPr>
          <a:xfrm>
            <a:off x="3821581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結果</a:t>
            </a:r>
            <a:endParaRPr lang="en-US" altLang="zh-TW" dirty="0"/>
          </a:p>
        </p:txBody>
      </p:sp>
      <p:cxnSp>
        <p:nvCxnSpPr>
          <p:cNvPr id="8" name="直線單箭頭接點 7"/>
          <p:cNvCxnSpPr>
            <a:stCxn id="26" idx="3"/>
            <a:endCxn id="16" idx="1"/>
          </p:cNvCxnSpPr>
          <p:nvPr/>
        </p:nvCxnSpPr>
        <p:spPr>
          <a:xfrm flipV="1">
            <a:off x="3076097" y="4902105"/>
            <a:ext cx="7454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033766" y="4971725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4.</a:t>
            </a:r>
            <a:r>
              <a:rPr lang="zh-TW" altLang="en-US" sz="1600" dirty="0"/>
              <a:t>訓練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16" y="1128581"/>
            <a:ext cx="939163" cy="248207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586420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訓練完成的模組</a:t>
            </a:r>
          </a:p>
        </p:txBody>
      </p:sp>
      <p:cxnSp>
        <p:nvCxnSpPr>
          <p:cNvPr id="22" name="直線單箭頭接點 21"/>
          <p:cNvCxnSpPr>
            <a:stCxn id="20" idx="3"/>
            <a:endCxn id="21" idx="1"/>
          </p:cNvCxnSpPr>
          <p:nvPr/>
        </p:nvCxnSpPr>
        <p:spPr>
          <a:xfrm flipV="1">
            <a:off x="8061079" y="2369618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21" idx="2"/>
            <a:endCxn id="20" idx="2"/>
          </p:cNvCxnSpPr>
          <p:nvPr/>
        </p:nvCxnSpPr>
        <p:spPr>
          <a:xfrm rot="5400000">
            <a:off x="8538910" y="1900000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226649" y="3383257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控制平板移動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8061079" y="194223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取得遊戲資訊</a:t>
            </a:r>
          </a:p>
        </p:txBody>
      </p:sp>
      <p:cxnSp>
        <p:nvCxnSpPr>
          <p:cNvPr id="29" name="肘形接點 28"/>
          <p:cNvCxnSpPr>
            <a:stCxn id="20" idx="1"/>
            <a:endCxn id="31" idx="1"/>
          </p:cNvCxnSpPr>
          <p:nvPr/>
        </p:nvCxnSpPr>
        <p:spPr>
          <a:xfrm rot="10800000" flipH="1" flipV="1">
            <a:off x="7121915" y="2369619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81133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 files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93838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紀錄遊戲數據</a:t>
            </a:r>
          </a:p>
        </p:txBody>
      </p:sp>
    </p:spTree>
    <p:extLst>
      <p:ext uri="{BB962C8B-B14F-4D97-AF65-F5344CB8AC3E}">
        <p14:creationId xmlns:p14="http://schemas.microsoft.com/office/powerpoint/2010/main" val="31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效能需求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360170" y="2814686"/>
            <a:ext cx="6704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能在不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delay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的前提下完成對戰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	(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不論輸贏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6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1958</Words>
  <Application>Microsoft Office PowerPoint</Application>
  <PresentationFormat>寬螢幕</PresentationFormat>
  <Paragraphs>550</Paragraphs>
  <Slides>40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50" baseType="lpstr">
      <vt:lpstr>Microsoft JhengHei Light</vt:lpstr>
      <vt:lpstr>微软雅黑</vt:lpstr>
      <vt:lpstr>宋体</vt:lpstr>
      <vt:lpstr>微軟正黑體</vt:lpstr>
      <vt:lpstr>Arial</vt:lpstr>
      <vt:lpstr>Calibri</vt:lpstr>
      <vt:lpstr>Cambria Math</vt:lpstr>
      <vt:lpstr>Goudy Stout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蔡文琛</dc:creator>
  <dc:description>http://www.ypppt.com/</dc:description>
  <cp:lastModifiedBy>文琛 蔡</cp:lastModifiedBy>
  <cp:revision>73</cp:revision>
  <dcterms:created xsi:type="dcterms:W3CDTF">2017-06-21T03:03:20Z</dcterms:created>
  <dcterms:modified xsi:type="dcterms:W3CDTF">2020-01-08T10:15:58Z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