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1" r:id="rId8"/>
    <p:sldId id="263" r:id="rId9"/>
    <p:sldId id="264" r:id="rId10"/>
    <p:sldId id="266" r:id="rId11"/>
    <p:sldId id="260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18" autoAdjust="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065-BC97-42F4-9766-FB9B68C795DD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498B-75A1-4128-B417-9ADC47EEB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05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065-BC97-42F4-9766-FB9B68C795DD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498B-75A1-4128-B417-9ADC47EEB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62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065-BC97-42F4-9766-FB9B68C795DD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498B-75A1-4128-B417-9ADC47EEB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33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065-BC97-42F4-9766-FB9B68C795DD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498B-75A1-4128-B417-9ADC47EEB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37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065-BC97-42F4-9766-FB9B68C795DD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498B-75A1-4128-B417-9ADC47EEB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32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065-BC97-42F4-9766-FB9B68C795DD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498B-75A1-4128-B417-9ADC47EEB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7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065-BC97-42F4-9766-FB9B68C795DD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498B-75A1-4128-B417-9ADC47EEB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74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065-BC97-42F4-9766-FB9B68C795DD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498B-75A1-4128-B417-9ADC47EEB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14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065-BC97-42F4-9766-FB9B68C795DD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498B-75A1-4128-B417-9ADC47EEB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93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065-BC97-42F4-9766-FB9B68C795DD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498B-75A1-4128-B417-9ADC47EEB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30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065-BC97-42F4-9766-FB9B68C795DD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498B-75A1-4128-B417-9ADC47EEB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01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2E065-BC97-42F4-9766-FB9B68C795DD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498B-75A1-4128-B417-9ADC47EEB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54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打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磚塊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專案管理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姓名：林言珀</a:t>
            </a:r>
            <a:endParaRPr lang="en-US" altLang="zh-TW" sz="24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指導老師：陳朝烈 教授</a:t>
            </a:r>
            <a:endParaRPr lang="zh-TW" altLang="en-US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183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秘笈分享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1.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收集數據時，亂數產生出來的球座標都成功破關，有些的成功是不需要學習的，比如：打一關卡的時間如果太久數據就不要了。</a:t>
            </a:r>
            <a:endParaRPr lang="en-US" altLang="zh-TW" sz="24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2.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訓練出來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的接球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的位置如果有一個座標漏接的話，我個人會用手動方式收集那個座標數據並加入學習當中，目前只有蒐集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17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筆資料。</a:t>
            </a:r>
            <a:endParaRPr lang="zh-TW" altLang="en-US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2487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專案設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321386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mtClean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en-US" altLang="zh-TW" smtClean="0">
                <a:latin typeface="Meiryo UI" panose="020B0604030504040204" pitchFamily="34" charset="-128"/>
                <a:ea typeface="Meiryo UI" panose="020B0604030504040204" pitchFamily="34" charset="-128"/>
              </a:rPr>
              <a:t>.</a:t>
            </a:r>
            <a:r>
              <a:rPr lang="zh-TW" altLang="en-US" smtClean="0">
                <a:latin typeface="Meiryo UI" panose="020B0604030504040204" pitchFamily="34" charset="-128"/>
                <a:ea typeface="Meiryo UI" panose="020B0604030504040204" pitchFamily="34" charset="-128"/>
              </a:rPr>
              <a:t>球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自動打球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2.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球的開始位置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3.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球的偏移量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5.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判斷球是往下跑還是上跑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6.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球擊中底盤之間差距離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474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1.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需求</a:t>
            </a:r>
            <a:endParaRPr lang="en-US" altLang="zh-TW" sz="24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2.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endParaRPr lang="en-US" altLang="zh-TW" sz="24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3.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設計</a:t>
            </a:r>
            <a:endParaRPr lang="en-US" altLang="zh-TW" sz="24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4.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程式</a:t>
            </a:r>
            <a:endParaRPr lang="en-US" altLang="zh-TW" sz="24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5.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驗證</a:t>
            </a:r>
            <a:endParaRPr lang="zh-TW" altLang="en-US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958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專案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需求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1.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每次都能破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關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2.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球初始座標在任意點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x=0~195 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，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y=90~210</a:t>
            </a:r>
          </a:p>
          <a:p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3.FPS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&lt;=100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就通關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385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專案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321386" cy="4351338"/>
          </a:xfrm>
        </p:spPr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輸入特徵</a:t>
            </a:r>
            <a:r>
              <a:rPr lang="en-US" altLang="zh-TW" dirty="0" smtClean="0"/>
              <a:t>x</a:t>
            </a:r>
            <a:r>
              <a:rPr lang="zh-TW" altLang="en-US" dirty="0" smtClean="0"/>
              <a:t>有</a:t>
            </a:r>
            <a:r>
              <a:rPr lang="zh-TW" altLang="en-US" dirty="0" smtClean="0"/>
              <a:t>：球</a:t>
            </a:r>
            <a:r>
              <a:rPr lang="zh-TW" altLang="en-US" dirty="0" smtClean="0"/>
              <a:t>座標、底盤</a:t>
            </a:r>
            <a:r>
              <a:rPr lang="en-US" altLang="zh-TW" dirty="0" smtClean="0"/>
              <a:t>x</a:t>
            </a:r>
            <a:r>
              <a:rPr lang="zh-TW" altLang="en-US" dirty="0" smtClean="0"/>
              <a:t>座標、球的</a:t>
            </a:r>
            <a:r>
              <a:rPr lang="en-US" altLang="zh-TW" dirty="0" smtClean="0"/>
              <a:t>x</a:t>
            </a:r>
            <a:r>
              <a:rPr lang="zh-TW" altLang="en-US" dirty="0" smtClean="0"/>
              <a:t>、</a:t>
            </a:r>
            <a:r>
              <a:rPr lang="en-US" altLang="zh-TW" dirty="0" smtClean="0"/>
              <a:t>y</a:t>
            </a:r>
            <a:r>
              <a:rPr lang="zh-TW" altLang="en-US" dirty="0" smtClean="0"/>
              <a:t>變化量、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輸出控制</a:t>
            </a:r>
            <a:r>
              <a:rPr lang="en-US" altLang="zh-TW" dirty="0" smtClean="0"/>
              <a:t>y</a:t>
            </a:r>
            <a:r>
              <a:rPr lang="zh-TW" altLang="en-US" dirty="0" smtClean="0"/>
              <a:t>：</a:t>
            </a:r>
            <a:r>
              <a:rPr lang="zh-TW" altLang="en-US" dirty="0"/>
              <a:t>底盤不</a:t>
            </a:r>
            <a:r>
              <a:rPr lang="zh-TW" altLang="en-US" dirty="0" smtClean="0"/>
              <a:t>動、向左、向右的控制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參數：</a:t>
            </a:r>
            <a:r>
              <a:rPr lang="en-US" altLang="zh-TW" dirty="0" smtClean="0"/>
              <a:t>KNN</a:t>
            </a:r>
            <a:r>
              <a:rPr lang="zh-TW" altLang="en-US" dirty="0" smtClean="0"/>
              <a:t> 有</a:t>
            </a:r>
            <a:r>
              <a:rPr lang="en-US" altLang="zh-TW" dirty="0" smtClean="0"/>
              <a:t>K=3</a:t>
            </a:r>
            <a:r>
              <a:rPr lang="zh-TW" altLang="en-US" dirty="0" smtClean="0"/>
              <a:t>節點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9589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專案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方法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321386" cy="4351338"/>
          </a:xfrm>
        </p:spPr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先收集球、底盤與球偏移量的數據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在用亂數產生不同發球點來蒐集資料，盡量資料不要太集中</a:t>
            </a:r>
            <a:endParaRPr lang="en-US" altLang="zh-TW" dirty="0" smtClean="0"/>
          </a:p>
          <a:p>
            <a:r>
              <a:rPr lang="en-US" altLang="zh-TW" dirty="0"/>
              <a:t>3</a:t>
            </a:r>
            <a:r>
              <a:rPr lang="en-US" altLang="zh-TW" dirty="0" smtClean="0"/>
              <a:t>.</a:t>
            </a:r>
            <a:r>
              <a:rPr lang="zh-TW" altLang="en-US" dirty="0" smtClean="0"/>
              <a:t>定義球為輸入特徵，輸出為控制底盤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再把資料丟進</a:t>
            </a:r>
            <a:r>
              <a:rPr lang="en-US" altLang="zh-TW" dirty="0" smtClean="0"/>
              <a:t>KNN</a:t>
            </a:r>
            <a:r>
              <a:rPr lang="zh-TW" altLang="en-US" dirty="0" smtClean="0"/>
              <a:t>演算法做訓練</a:t>
            </a:r>
            <a:endParaRPr lang="en-US" altLang="zh-TW" dirty="0" smtClean="0"/>
          </a:p>
          <a:p>
            <a:r>
              <a:rPr lang="en-US" altLang="zh-TW" dirty="0" smtClean="0"/>
              <a:t>5.KNN</a:t>
            </a:r>
            <a:r>
              <a:rPr lang="zh-TW" altLang="en-US" dirty="0" smtClean="0"/>
              <a:t>訓練完做游戲測試</a:t>
            </a:r>
            <a:endParaRPr lang="en-US" altLang="zh-TW" dirty="0" smtClean="0"/>
          </a:p>
          <a:p>
            <a:r>
              <a:rPr lang="en-US" altLang="zh-TW" dirty="0" smtClean="0"/>
              <a:t>6.</a:t>
            </a:r>
            <a:r>
              <a:rPr lang="zh-TW" altLang="en-US" dirty="0" smtClean="0"/>
              <a:t>判斷是否過關</a:t>
            </a:r>
            <a:endParaRPr lang="en-US" altLang="zh-TW" dirty="0"/>
          </a:p>
          <a:p>
            <a:r>
              <a:rPr lang="en-US" altLang="zh-TW" dirty="0" smtClean="0"/>
              <a:t>7.</a:t>
            </a:r>
            <a:r>
              <a:rPr lang="zh-TW" altLang="en-US" dirty="0" smtClean="0"/>
              <a:t>不過關，需要改</a:t>
            </a:r>
            <a:r>
              <a:rPr lang="en-US" altLang="zh-TW" dirty="0" smtClean="0"/>
              <a:t>K</a:t>
            </a:r>
            <a:r>
              <a:rPr lang="zh-TW" altLang="en-US" dirty="0" smtClean="0"/>
              <a:t>相鄰的點或是增加輸入特徵點。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64" y="4626552"/>
            <a:ext cx="77819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2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專案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蒐集資料方式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1453356"/>
            <a:ext cx="1924050" cy="5095875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394200" y="2613818"/>
            <a:ext cx="3981450" cy="1387475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盡量在紅色框內接球，這樣訓練時效果是有成效的。</a:t>
            </a:r>
            <a:endParaRPr lang="zh-TW" altLang="en-US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09700" y="1930400"/>
            <a:ext cx="1498600" cy="4457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2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專案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蒐集資料方式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9" y="1509200"/>
            <a:ext cx="8966781" cy="2106837"/>
          </a:xfr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812" y="3770132"/>
            <a:ext cx="4826578" cy="296252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6642101" y="521665"/>
            <a:ext cx="1911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總共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17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筆的資料做訓練</a:t>
            </a:r>
            <a:endParaRPr lang="zh-TW" altLang="en-US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459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7927" y="365126"/>
            <a:ext cx="8492837" cy="1325563"/>
          </a:xfrm>
        </p:spPr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專案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輸入特徵與輸出控制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訓練散點圖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8881" y="1566664"/>
            <a:ext cx="10366452" cy="4834135"/>
          </a:xfrm>
        </p:spPr>
      </p:pic>
    </p:spTree>
    <p:extLst>
      <p:ext uri="{BB962C8B-B14F-4D97-AF65-F5344CB8AC3E}">
        <p14:creationId xmlns:p14="http://schemas.microsoft.com/office/powerpoint/2010/main" val="166410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7927" y="365126"/>
            <a:ext cx="8492837" cy="1325563"/>
          </a:xfrm>
        </p:spPr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專案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輸入特徵與輸出控制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預測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散點圖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6699" y="1511247"/>
            <a:ext cx="10515000" cy="4903407"/>
          </a:xfrm>
        </p:spPr>
      </p:pic>
    </p:spTree>
    <p:extLst>
      <p:ext uri="{BB962C8B-B14F-4D97-AF65-F5344CB8AC3E}">
        <p14:creationId xmlns:p14="http://schemas.microsoft.com/office/powerpoint/2010/main" val="382689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5033</TotalTime>
  <Words>379</Words>
  <Application>Microsoft Office PowerPoint</Application>
  <PresentationFormat>如螢幕大小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Meiryo UI</vt:lpstr>
      <vt:lpstr>新細明體</vt:lpstr>
      <vt:lpstr>Arial</vt:lpstr>
      <vt:lpstr>Calibri</vt:lpstr>
      <vt:lpstr>Calibri Light</vt:lpstr>
      <vt:lpstr>Office 佈景主題</vt:lpstr>
      <vt:lpstr>打磚塊專案管理</vt:lpstr>
      <vt:lpstr>目錄</vt:lpstr>
      <vt:lpstr>專案-需求</vt:lpstr>
      <vt:lpstr>專案-分析</vt:lpstr>
      <vt:lpstr>專案-分析-方法</vt:lpstr>
      <vt:lpstr>專案-分析-蒐集資料方式</vt:lpstr>
      <vt:lpstr>專案-分析-蒐集資料方式</vt:lpstr>
      <vt:lpstr>專案-分析-輸入特徵與輸出控制-訓練散點圖</vt:lpstr>
      <vt:lpstr>專案-分析-輸入特徵與輸出控制-預測散點圖</vt:lpstr>
      <vt:lpstr>秘笈分享</vt:lpstr>
      <vt:lpstr>專案設計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乒乓球專案管理</dc:title>
  <dc:creator>BBS</dc:creator>
  <cp:lastModifiedBy>BBS</cp:lastModifiedBy>
  <cp:revision>38</cp:revision>
  <dcterms:created xsi:type="dcterms:W3CDTF">2019-10-02T09:39:36Z</dcterms:created>
  <dcterms:modified xsi:type="dcterms:W3CDTF">2019-10-23T08:04:49Z</dcterms:modified>
</cp:coreProperties>
</file>