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6" r:id="rId9"/>
    <p:sldId id="276" r:id="rId10"/>
    <p:sldId id="263" r:id="rId11"/>
    <p:sldId id="265" r:id="rId12"/>
    <p:sldId id="270" r:id="rId13"/>
    <p:sldId id="269" r:id="rId14"/>
    <p:sldId id="277" r:id="rId15"/>
    <p:sldId id="268" r:id="rId16"/>
    <p:sldId id="267" r:id="rId17"/>
    <p:sldId id="275" r:id="rId18"/>
    <p:sldId id="271" r:id="rId19"/>
    <p:sldId id="273" r:id="rId20"/>
    <p:sldId id="2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1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719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5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9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33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乒乓專案管理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製作人：林言珀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(YA-PO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LIN)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1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.imgur.com/Wgo0d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28" y="3276600"/>
            <a:ext cx="135716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</a:t>
            </a:r>
            <a:endParaRPr lang="zh-TW" altLang="en-US" dirty="0"/>
          </a:p>
        </p:txBody>
      </p:sp>
      <p:pic>
        <p:nvPicPr>
          <p:cNvPr id="4" name="Picture 2" descr="https://i.imgur.com/Wgo0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15" y="0"/>
            <a:ext cx="136197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6235700" y="3581400"/>
            <a:ext cx="2813050" cy="127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499709" y="3409434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鏡射</a:t>
            </a:r>
            <a:endParaRPr lang="zh-TW" alt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22774" y="1664277"/>
                <a:ext cx="5264727" cy="282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距離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時間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X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速度</a:t>
                </a:r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時間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次數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frame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球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與平板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之間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距離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有多少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球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的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移動速度</m:t>
                          </m:r>
                        </m:den>
                      </m:f>
                    </m:oMath>
                  </m:oMathPara>
                </a14:m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球的落點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球的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X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座標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+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平板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位置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最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頂上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球的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球的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移動速度</m:t>
                        </m:r>
                      </m:den>
                    </m:f>
                  </m:oMath>
                </a14:m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的</a:t>
                </a:r>
                <a:r>
                  <a:rPr lang="zh-TW" altLang="en-US" sz="20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移動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速度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den>
                    </m:f>
                  </m:oMath>
                </a14:m>
                <a:endParaRPr lang="zh-TW" altLang="en-US" sz="20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4" y="1664277"/>
                <a:ext cx="5264727" cy="2821157"/>
              </a:xfrm>
              <a:prstGeom prst="rect">
                <a:avLst/>
              </a:prstGeom>
              <a:blipFill>
                <a:blip r:embed="rId3"/>
                <a:stretch>
                  <a:fillRect l="-1157" t="-1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36949" y="5061466"/>
            <a:ext cx="480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如果超過正邊界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–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-200)</a:t>
            </a: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如果超過負邊界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0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49154" y="5061466"/>
            <a:ext cx="5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正邊界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70268" y="5061466"/>
            <a:ext cx="5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負邊界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35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球的方向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22774" y="1664277"/>
                <a:ext cx="7306826" cy="152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球的</a:t>
                </a:r>
                <a:r>
                  <a:rPr lang="zh-TW" altLang="en-US" sz="2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移動</a:t>
                </a:r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速度 </a:t>
                </a:r>
                <a:r>
                  <a:rPr lang="en-US" altLang="zh-TW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</m:den>
                    </m:f>
                  </m:oMath>
                </a14:m>
                <a:endParaRPr lang="en-US" altLang="zh-TW" sz="24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目前球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上一個球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</m:oMath>
                  </m:oMathPara>
                </a14:m>
                <a:endParaRPr lang="en-US" altLang="zh-TW" sz="24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目前球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上一個球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</m:oMath>
                  </m:oMathPara>
                </a14:m>
                <a:endParaRPr lang="zh-TW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4" y="1664277"/>
                <a:ext cx="7306826" cy="1529008"/>
              </a:xfrm>
              <a:prstGeom prst="rect">
                <a:avLst/>
              </a:prstGeom>
              <a:blipFill>
                <a:blip r:embed="rId2"/>
                <a:stretch>
                  <a:fillRect l="-1251" b="-3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470710"/>
                  </p:ext>
                </p:extLst>
              </p:nvPr>
            </p:nvGraphicFramePr>
            <p:xfrm>
              <a:off x="2078182" y="3668845"/>
              <a:ext cx="4572000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9357211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980353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57346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方向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X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Y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99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046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109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85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6969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470710"/>
                  </p:ext>
                </p:extLst>
              </p:nvPr>
            </p:nvGraphicFramePr>
            <p:xfrm>
              <a:off x="2078182" y="3668845"/>
              <a:ext cx="4572000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9357211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980353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5734635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方向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X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Y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9969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89333" r="-10039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189333" r="-80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469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85526" r="-10039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285526" r="-800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109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90667" r="-100398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390667" r="-800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8524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490667" r="-1003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490667" r="-800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969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968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球的移動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	 	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方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向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75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32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FSM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3" y="2171700"/>
            <a:ext cx="8361448" cy="3813463"/>
          </a:xfrm>
        </p:spPr>
      </p:pic>
    </p:spTree>
    <p:extLst>
      <p:ext uri="{BB962C8B-B14F-4D97-AF65-F5344CB8AC3E}">
        <p14:creationId xmlns:p14="http://schemas.microsoft.com/office/powerpoint/2010/main" val="203466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架構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5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特徵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參數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9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資料收集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給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訓練特徵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27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Forward propagation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5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Backward propagation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6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Rule base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功能需求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正常反擊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發球起始位置的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(0~200)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(90~225)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以亂數產生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發球起始位置的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(0~200)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(275~400)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以亂數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產生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在球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速小於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以下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都能打贏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96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Forward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propagation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2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機器學習功能需求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Model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正常反擊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在球速小於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15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以下都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能打贏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能夠預知最後接球點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成功把贏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90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介面需求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記憶體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G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以上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Windows 7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以上作業系統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Python3.6</a:t>
            </a: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Anaconda 1.9.7</a:t>
            </a:r>
          </a:p>
          <a:p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72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物件參數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73" y="1600199"/>
            <a:ext cx="8368494" cy="45235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86545" y="4433455"/>
            <a:ext cx="192578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71599" y="5417127"/>
            <a:ext cx="3740728" cy="706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2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2S8OQf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8" y="0"/>
            <a:ext cx="6345382" cy="67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80881" y="831273"/>
            <a:ext cx="861774" cy="56665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遊戲流程圖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40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介面原點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50" name="Picture 2" descr="https://i.imgur.com/Wgo0d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3" y="457200"/>
            <a:ext cx="2342858" cy="61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7307580" y="5615940"/>
            <a:ext cx="129540" cy="129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307580" y="1306830"/>
            <a:ext cx="129540" cy="129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47560" y="4709160"/>
            <a:ext cx="76200" cy="60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4043" y="217170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的原點在左上角，位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址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(80,50)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，大小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40X30</a:t>
            </a: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的原點在左上角，位址座標</a:t>
            </a:r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80,420)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，大小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40X30</a:t>
            </a:r>
          </a:p>
          <a:p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球的原點在左上角，大小：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5X5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79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架構圖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7" y="2008909"/>
            <a:ext cx="7976754" cy="4429353"/>
          </a:xfrm>
        </p:spPr>
      </p:pic>
    </p:spTree>
    <p:extLst>
      <p:ext uri="{BB962C8B-B14F-4D97-AF65-F5344CB8AC3E}">
        <p14:creationId xmlns:p14="http://schemas.microsoft.com/office/powerpoint/2010/main" val="4395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資料結構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0451"/>
              </p:ext>
            </p:extLst>
          </p:nvPr>
        </p:nvGraphicFramePr>
        <p:xfrm>
          <a:off x="1444337" y="2171700"/>
          <a:ext cx="6646717" cy="3934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856">
                  <a:extLst>
                    <a:ext uri="{9D8B030D-6E8A-4147-A177-3AD203B41FA5}">
                      <a16:colId xmlns:a16="http://schemas.microsoft.com/office/drawing/2014/main" val="2194982293"/>
                    </a:ext>
                  </a:extLst>
                </a:gridCol>
                <a:gridCol w="1713825">
                  <a:extLst>
                    <a:ext uri="{9D8B030D-6E8A-4147-A177-3AD203B41FA5}">
                      <a16:colId xmlns:a16="http://schemas.microsoft.com/office/drawing/2014/main" val="4224265698"/>
                    </a:ext>
                  </a:extLst>
                </a:gridCol>
                <a:gridCol w="2650036">
                  <a:extLst>
                    <a:ext uri="{9D8B030D-6E8A-4147-A177-3AD203B41FA5}">
                      <a16:colId xmlns:a16="http://schemas.microsoft.com/office/drawing/2014/main" val="94164252"/>
                    </a:ext>
                  </a:extLst>
                </a:gridCol>
              </a:tblGrid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變數名稱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變數宣告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有相關的參數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616567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球左右移速度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2382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球上下移速度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597533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球的方向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64964"/>
                  </a:ext>
                </a:extLst>
              </a:tr>
              <a:tr h="11860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平板位置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/>
                      </a:r>
                      <a:b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上層中心點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  <a:b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platform_XP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26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563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2880</TotalTime>
  <Words>346</Words>
  <Application>Microsoft Office PowerPoint</Application>
  <PresentationFormat>如螢幕大小 (4:3)</PresentationFormat>
  <Paragraphs>81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Meiryo UI</vt:lpstr>
      <vt:lpstr>微軟正黑體</vt:lpstr>
      <vt:lpstr>Cambria Math</vt:lpstr>
      <vt:lpstr>Franklin Gothic Book</vt:lpstr>
      <vt:lpstr>Crop</vt:lpstr>
      <vt:lpstr>乒乓專案管理</vt:lpstr>
      <vt:lpstr>Rule base功能需求</vt:lpstr>
      <vt:lpstr>機器學習功能需求 MLP Model</vt:lpstr>
      <vt:lpstr>介面需求</vt:lpstr>
      <vt:lpstr>分析-物件參數</vt:lpstr>
      <vt:lpstr>PowerPoint 簡報</vt:lpstr>
      <vt:lpstr>分析-介面原點</vt:lpstr>
      <vt:lpstr>分析-Rule Base 架構圖</vt:lpstr>
      <vt:lpstr>分析-rule base 資料結構</vt:lpstr>
      <vt:lpstr>分析-rule base</vt:lpstr>
      <vt:lpstr>分析-rule base 球的方向 </vt:lpstr>
      <vt:lpstr>設計-Rule Base 球的移動    速度&amp;方向</vt:lpstr>
      <vt:lpstr>設計-Rule Base 球的落點</vt:lpstr>
      <vt:lpstr>設計-Rule Base FSM</vt:lpstr>
      <vt:lpstr>分析-MLP架構</vt:lpstr>
      <vt:lpstr>分析-MLP特徵&amp;參數</vt:lpstr>
      <vt:lpstr>分析-Rule base 資料收集        給MLP訓練特徵</vt:lpstr>
      <vt:lpstr>分析-MLP Forward propagation</vt:lpstr>
      <vt:lpstr>分析-MLP Backward propagation</vt:lpstr>
      <vt:lpstr>設計-MLP Forward propagation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乒乓專案管理</dc:title>
  <dc:creator>BBS</dc:creator>
  <cp:lastModifiedBy>BBS</cp:lastModifiedBy>
  <cp:revision>37</cp:revision>
  <dcterms:created xsi:type="dcterms:W3CDTF">2019-11-17T07:47:47Z</dcterms:created>
  <dcterms:modified xsi:type="dcterms:W3CDTF">2019-11-26T16:28:47Z</dcterms:modified>
</cp:coreProperties>
</file>