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a73d64a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a73d64a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4009f69b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4009f69b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0a6a76e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0a6a76e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" y="0"/>
            <a:ext cx="9135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104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Lightning Talks</a:t>
            </a:r>
            <a:endParaRPr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216550" y="4572550"/>
            <a:ext cx="19167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CCCCCC"/>
                </a:solidFill>
              </a:rPr>
              <a:t>BBSW 2019</a:t>
            </a:r>
            <a:endParaRPr b="1" sz="2200">
              <a:solidFill>
                <a:srgbClr val="CCCCC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into the Future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13789" l="7582" r="6543" t="21346"/>
          <a:stretch/>
        </p:blipFill>
        <p:spPr>
          <a:xfrm>
            <a:off x="358325" y="1050550"/>
            <a:ext cx="7940574" cy="410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625"/>
            <a:ext cx="8657400" cy="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 Map of the Sessions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35500" y="1060750"/>
            <a:ext cx="8739600" cy="3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Four talks from academia, diagnostic company, biotech/pharma, innovative health care company</a:t>
            </a:r>
            <a:endParaRPr sz="1600"/>
          </a:p>
        </p:txBody>
      </p:sp>
      <p:sp>
        <p:nvSpPr>
          <p:cNvPr id="70" name="Google Shape;70;p15"/>
          <p:cNvSpPr/>
          <p:nvPr/>
        </p:nvSpPr>
        <p:spPr>
          <a:xfrm>
            <a:off x="1837425" y="2453825"/>
            <a:ext cx="1136400" cy="65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Research</a:t>
            </a:r>
            <a:endParaRPr b="1"/>
          </a:p>
        </p:txBody>
      </p:sp>
      <p:sp>
        <p:nvSpPr>
          <p:cNvPr id="71" name="Google Shape;71;p15"/>
          <p:cNvSpPr/>
          <p:nvPr/>
        </p:nvSpPr>
        <p:spPr>
          <a:xfrm>
            <a:off x="3050025" y="2453825"/>
            <a:ext cx="1235400" cy="65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Pre-clinical</a:t>
            </a:r>
            <a:endParaRPr b="1"/>
          </a:p>
        </p:txBody>
      </p:sp>
      <p:sp>
        <p:nvSpPr>
          <p:cNvPr id="72" name="Google Shape;72;p15"/>
          <p:cNvSpPr/>
          <p:nvPr/>
        </p:nvSpPr>
        <p:spPr>
          <a:xfrm>
            <a:off x="4345425" y="2453825"/>
            <a:ext cx="1601100" cy="65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Phase 1-3</a:t>
            </a:r>
            <a:endParaRPr b="1"/>
          </a:p>
        </p:txBody>
      </p:sp>
      <p:sp>
        <p:nvSpPr>
          <p:cNvPr id="73" name="Google Shape;73;p15"/>
          <p:cNvSpPr/>
          <p:nvPr/>
        </p:nvSpPr>
        <p:spPr>
          <a:xfrm>
            <a:off x="7479875" y="2453825"/>
            <a:ext cx="1382400" cy="65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Post-market</a:t>
            </a:r>
            <a:endParaRPr b="1"/>
          </a:p>
        </p:txBody>
      </p:sp>
      <p:sp>
        <p:nvSpPr>
          <p:cNvPr id="74" name="Google Shape;74;p15"/>
          <p:cNvSpPr/>
          <p:nvPr/>
        </p:nvSpPr>
        <p:spPr>
          <a:xfrm>
            <a:off x="6006525" y="2453825"/>
            <a:ext cx="1382400" cy="65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Regulatory approval</a:t>
            </a:r>
            <a:endParaRPr b="1"/>
          </a:p>
        </p:txBody>
      </p:sp>
      <p:sp>
        <p:nvSpPr>
          <p:cNvPr id="75" name="Google Shape;75;p15"/>
          <p:cNvSpPr/>
          <p:nvPr/>
        </p:nvSpPr>
        <p:spPr>
          <a:xfrm>
            <a:off x="1837425" y="3215825"/>
            <a:ext cx="1136400" cy="651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Research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3050025" y="3215825"/>
            <a:ext cx="1235400" cy="651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Feasibility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345425" y="3215825"/>
            <a:ext cx="1601100" cy="651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Verification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Validation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7479875" y="3215825"/>
            <a:ext cx="1382400" cy="651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Post-market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6006525" y="3215825"/>
            <a:ext cx="1382400" cy="651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Regulatory approval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160125" y="2453825"/>
            <a:ext cx="1601100" cy="651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Therapeutics</a:t>
            </a:r>
            <a:endParaRPr b="1"/>
          </a:p>
        </p:txBody>
      </p:sp>
      <p:sp>
        <p:nvSpPr>
          <p:cNvPr id="81" name="Google Shape;81;p15"/>
          <p:cNvSpPr/>
          <p:nvPr/>
        </p:nvSpPr>
        <p:spPr>
          <a:xfrm>
            <a:off x="160125" y="3215825"/>
            <a:ext cx="1601100" cy="651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Devices</a:t>
            </a:r>
            <a:endParaRPr b="1"/>
          </a:p>
        </p:txBody>
      </p:sp>
      <p:sp>
        <p:nvSpPr>
          <p:cNvPr id="82" name="Google Shape;82;p15"/>
          <p:cNvSpPr/>
          <p:nvPr/>
        </p:nvSpPr>
        <p:spPr>
          <a:xfrm>
            <a:off x="1694625" y="1785600"/>
            <a:ext cx="2877300" cy="135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Computational drug discovery</a:t>
            </a:r>
            <a:endParaRPr b="1"/>
          </a:p>
        </p:txBody>
      </p:sp>
      <p:sp>
        <p:nvSpPr>
          <p:cNvPr id="83" name="Google Shape;83;p15"/>
          <p:cNvSpPr/>
          <p:nvPr/>
        </p:nvSpPr>
        <p:spPr>
          <a:xfrm>
            <a:off x="4209225" y="1785600"/>
            <a:ext cx="3273300" cy="135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Auto-assessment of clinical endpoint using deep learning</a:t>
            </a:r>
            <a:endParaRPr b="1"/>
          </a:p>
        </p:txBody>
      </p:sp>
      <p:sp>
        <p:nvSpPr>
          <p:cNvPr id="84" name="Google Shape;84;p15"/>
          <p:cNvSpPr/>
          <p:nvPr/>
        </p:nvSpPr>
        <p:spPr>
          <a:xfrm>
            <a:off x="1618425" y="2382975"/>
            <a:ext cx="7243800" cy="2016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Interactive analysis tools and automated report writing</a:t>
            </a:r>
            <a:endParaRPr b="1"/>
          </a:p>
        </p:txBody>
      </p:sp>
      <p:sp>
        <p:nvSpPr>
          <p:cNvPr id="85" name="Google Shape;85;p15"/>
          <p:cNvSpPr/>
          <p:nvPr/>
        </p:nvSpPr>
        <p:spPr>
          <a:xfrm>
            <a:off x="151725" y="1811225"/>
            <a:ext cx="1601100" cy="3310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...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...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Data-driven innovations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 healthcare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