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8" r:id="rId3"/>
    <p:sldId id="259" r:id="rId4"/>
    <p:sldId id="261" r:id="rId5"/>
  </p:sldIdLst>
  <p:sldSz cx="9144000" cy="5143500" type="screen16x9"/>
  <p:notesSz cx="6858000" cy="9144000"/>
  <p:custDataLst>
    <p:tags r:id="rId7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86" y="-1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10112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0a73d64a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0a73d64a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0a6a76e3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0a6a76e3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4009f69b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4009f69b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4009f69b0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4009f69b0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0" y="0"/>
            <a:ext cx="91358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12779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Lightning Talks</a:t>
            </a:r>
            <a:endParaRPr b="1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Part II</a:t>
            </a:r>
            <a:endParaRPr b="1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7216550" y="4572550"/>
            <a:ext cx="19167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CCCCCC"/>
                </a:solidFill>
              </a:rPr>
              <a:t>BBSW 2019</a:t>
            </a:r>
            <a:endParaRPr sz="2200" b="1">
              <a:solidFill>
                <a:srgbClr val="CCCC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00" y="1139500"/>
            <a:ext cx="6210300" cy="31146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Approved product using deep learning</a:t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0025" y="1296400"/>
            <a:ext cx="5839849" cy="361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4402" y="1892725"/>
            <a:ext cx="1476575" cy="4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FDA’s Interests in Interactive Analysis Tools</a:t>
            </a:r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Live demo of tools from Genentech in 2016 and 2018</a:t>
            </a:r>
            <a:endParaRPr sz="2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PhUSE (Pharmaceuticals Users Software Exchange)</a:t>
            </a:r>
            <a:endParaRPr sz="24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Emerging trends and technology working group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Pilot studies using real trial data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Safety analysis submitted July 2019 (Eli Lilly)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Supportive PRO analysis Q2 2020 (under assessment at Genentech)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290959" y="426399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latin typeface="Comic Sans MS" panose="030F0702030302020204" pitchFamily="66" charset="0"/>
              </a:rPr>
              <a:t>Share with us your cool </a:t>
            </a:r>
            <a:r>
              <a:rPr lang="en" dirty="0" smtClean="0">
                <a:latin typeface="Comic Sans MS" panose="030F0702030302020204" pitchFamily="66" charset="0"/>
              </a:rPr>
              <a:t>stories in the future!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Comic Sans MS" panose="030F0702030302020204" pitchFamily="66" charset="0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l="7582" t="21346" r="6543" b="13789"/>
          <a:stretch/>
        </p:blipFill>
        <p:spPr>
          <a:xfrm>
            <a:off x="838711" y="146905"/>
            <a:ext cx="7940574" cy="41083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72610" y="364510"/>
            <a:ext cx="2106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mic Sans MS" panose="030F0702030302020204" pitchFamily="66" charset="0"/>
              </a:rPr>
              <a:t>What’s in it for me?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2610" y="703064"/>
            <a:ext cx="3674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mic Sans MS" panose="030F0702030302020204" pitchFamily="66" charset="0"/>
              </a:rPr>
              <a:t>What’s the impact on my daily work?</a:t>
            </a:r>
            <a:endParaRPr lang="en-US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87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RD03" val="RXP"/>
  <p:tag name="VARPPTTYPE" val="RXP"/>
  <p:tag name="VARPPTSLIDEFORMAT" val="RXP"/>
  <p:tag name="VARPPTCOMPATIBLE4" val="RXP"/>
  <p:tag name="VARSAVEMESSAGETIMESTAMP" val="RXP11/7/2019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90</Words>
  <Application>Microsoft Office PowerPoint</Application>
  <PresentationFormat>On-screen Show (16:9)</PresentationFormat>
  <Paragraphs>15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Simple Light</vt:lpstr>
      <vt:lpstr>Lightning Talks Part II</vt:lpstr>
      <vt:lpstr>Approved product using deep learning</vt:lpstr>
      <vt:lpstr>FDA’s Interests in Interactive Analysis Tools</vt:lpstr>
      <vt:lpstr>Share with us your cool stories in the future!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Lightning Talks Part II</dc:title>
  <cp:lastModifiedBy>Ray Lin</cp:lastModifiedBy>
  <cp:revision>5</cp:revision>
  <dcterms:modified xsi:type="dcterms:W3CDTF">2019-11-08T06:05:05Z</dcterms:modified>
</cp:coreProperties>
</file>