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65" r:id="rId5"/>
    <p:sldId id="437" r:id="rId6"/>
    <p:sldId id="266" r:id="rId7"/>
    <p:sldId id="1766" r:id="rId8"/>
    <p:sldId id="1770" r:id="rId9"/>
    <p:sldId id="529" r:id="rId10"/>
    <p:sldId id="1768" r:id="rId11"/>
    <p:sldId id="1769" r:id="rId12"/>
    <p:sldId id="1767" r:id="rId13"/>
    <p:sldId id="1764" r:id="rId14"/>
    <p:sldId id="1777" r:id="rId15"/>
    <p:sldId id="1771" r:id="rId16"/>
    <p:sldId id="1772" r:id="rId17"/>
    <p:sldId id="489" r:id="rId18"/>
    <p:sldId id="533" r:id="rId19"/>
    <p:sldId id="1778" r:id="rId20"/>
    <p:sldId id="1776" r:id="rId21"/>
    <p:sldId id="1773" r:id="rId22"/>
    <p:sldId id="1774"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orient="horz" pos="2685">
          <p15:clr>
            <a:srgbClr val="A4A3A4"/>
          </p15:clr>
        </p15:guide>
        <p15:guide id="3" pos="2879">
          <p15:clr>
            <a:srgbClr val="A4A3A4"/>
          </p15:clr>
        </p15:guide>
        <p15:guide id="4" pos="3027">
          <p15:clr>
            <a:srgbClr val="A4A3A4"/>
          </p15:clr>
        </p15:guide>
        <p15:guide id="5" pos="5533">
          <p15:clr>
            <a:srgbClr val="A4A3A4"/>
          </p15:clr>
        </p15:guide>
        <p15:guide id="6" pos="2733">
          <p15:clr>
            <a:srgbClr val="A4A3A4"/>
          </p15:clr>
        </p15:guide>
        <p15:guide id="7" pos="2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013"/>
    <a:srgbClr val="D5D1CE"/>
    <a:srgbClr val="FF008C"/>
    <a:srgbClr val="E49B13"/>
    <a:srgbClr val="0ACEE8"/>
    <a:srgbClr val="9E0017"/>
    <a:srgbClr val="001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773EB-670F-4251-ADBC-01D08A23E07E}" v="147" dt="2021-10-25T22:01:55.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776" autoAdjust="0"/>
  </p:normalViewPr>
  <p:slideViewPr>
    <p:cSldViewPr snapToGrid="0" showGuides="1">
      <p:cViewPr varScale="1">
        <p:scale>
          <a:sx n="88" d="100"/>
          <a:sy n="88" d="100"/>
        </p:scale>
        <p:origin x="684" y="64"/>
      </p:cViewPr>
      <p:guideLst>
        <p:guide orient="horz" pos="752"/>
        <p:guide orient="horz" pos="2685"/>
        <p:guide pos="2879"/>
        <p:guide pos="3027"/>
        <p:guide pos="5533"/>
        <p:guide pos="2733"/>
        <p:guide pos="228"/>
      </p:guideLst>
    </p:cSldViewPr>
  </p:slideViewPr>
  <p:outlineViewPr>
    <p:cViewPr>
      <p:scale>
        <a:sx n="33" d="100"/>
        <a:sy n="33" d="100"/>
      </p:scale>
      <p:origin x="0" y="-13224"/>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ra Majumdar" userId="64318e68-de8c-4cee-9c51-24bf8c533223" providerId="ADAL" clId="{4828CFDD-6F43-4C3A-9832-F8825C385458}"/>
    <pc:docChg chg="delSld">
      <pc:chgData name="Antara Majumdar" userId="64318e68-de8c-4cee-9c51-24bf8c533223" providerId="ADAL" clId="{4828CFDD-6F43-4C3A-9832-F8825C385458}" dt="2021-10-15T16:18:44.427" v="2" actId="2696"/>
      <pc:docMkLst>
        <pc:docMk/>
      </pc:docMkLst>
      <pc:sldChg chg="del">
        <pc:chgData name="Antara Majumdar" userId="64318e68-de8c-4cee-9c51-24bf8c533223" providerId="ADAL" clId="{4828CFDD-6F43-4C3A-9832-F8825C385458}" dt="2021-10-15T16:18:34.411" v="0" actId="2696"/>
        <pc:sldMkLst>
          <pc:docMk/>
          <pc:sldMk cId="1744128182" sldId="271"/>
        </pc:sldMkLst>
      </pc:sldChg>
      <pc:sldChg chg="del">
        <pc:chgData name="Antara Majumdar" userId="64318e68-de8c-4cee-9c51-24bf8c533223" providerId="ADAL" clId="{4828CFDD-6F43-4C3A-9832-F8825C385458}" dt="2021-10-15T16:18:40.430" v="1" actId="2696"/>
        <pc:sldMkLst>
          <pc:docMk/>
          <pc:sldMk cId="1491482025" sldId="272"/>
        </pc:sldMkLst>
      </pc:sldChg>
      <pc:sldChg chg="del">
        <pc:chgData name="Antara Majumdar" userId="64318e68-de8c-4cee-9c51-24bf8c533223" providerId="ADAL" clId="{4828CFDD-6F43-4C3A-9832-F8825C385458}" dt="2021-10-15T16:18:44.427" v="2" actId="2696"/>
        <pc:sldMkLst>
          <pc:docMk/>
          <pc:sldMk cId="4227985808" sldId="273"/>
        </pc:sldMkLst>
      </pc:sldChg>
    </pc:docChg>
  </pc:docChgLst>
  <pc:docChgLst>
    <pc:chgData name="Antara Majumdar" userId="64318e68-de8c-4cee-9c51-24bf8c533223" providerId="ADAL" clId="{8AE773EB-670F-4251-ADBC-01D08A23E07E}"/>
    <pc:docChg chg="undo custSel addSld delSld modSld sldOrd">
      <pc:chgData name="Antara Majumdar" userId="64318e68-de8c-4cee-9c51-24bf8c533223" providerId="ADAL" clId="{8AE773EB-670F-4251-ADBC-01D08A23E07E}" dt="2021-10-25T22:09:26.956" v="4887" actId="21"/>
      <pc:docMkLst>
        <pc:docMk/>
      </pc:docMkLst>
      <pc:sldChg chg="modSp del mod">
        <pc:chgData name="Antara Majumdar" userId="64318e68-de8c-4cee-9c51-24bf8c533223" providerId="ADAL" clId="{8AE773EB-670F-4251-ADBC-01D08A23E07E}" dt="2021-10-25T12:06:14.933" v="108" actId="47"/>
        <pc:sldMkLst>
          <pc:docMk/>
          <pc:sldMk cId="3308937575" sldId="264"/>
        </pc:sldMkLst>
        <pc:spChg chg="mod">
          <ac:chgData name="Antara Majumdar" userId="64318e68-de8c-4cee-9c51-24bf8c533223" providerId="ADAL" clId="{8AE773EB-670F-4251-ADBC-01D08A23E07E}" dt="2021-10-25T12:04:59.149" v="7" actId="20577"/>
          <ac:spMkLst>
            <pc:docMk/>
            <pc:sldMk cId="3308937575" sldId="264"/>
            <ac:spMk id="2" creationId="{00000000-0000-0000-0000-000000000000}"/>
          </ac:spMkLst>
        </pc:spChg>
        <pc:spChg chg="mod">
          <ac:chgData name="Antara Majumdar" userId="64318e68-de8c-4cee-9c51-24bf8c533223" providerId="ADAL" clId="{8AE773EB-670F-4251-ADBC-01D08A23E07E}" dt="2021-10-25T12:01:58.760" v="0"/>
          <ac:spMkLst>
            <pc:docMk/>
            <pc:sldMk cId="3308937575" sldId="264"/>
            <ac:spMk id="3" creationId="{00000000-0000-0000-0000-000000000000}"/>
          </ac:spMkLst>
        </pc:spChg>
        <pc:spChg chg="mod">
          <ac:chgData name="Antara Majumdar" userId="64318e68-de8c-4cee-9c51-24bf8c533223" providerId="ADAL" clId="{8AE773EB-670F-4251-ADBC-01D08A23E07E}" dt="2021-10-25T12:01:58.760" v="0"/>
          <ac:spMkLst>
            <pc:docMk/>
            <pc:sldMk cId="3308937575" sldId="264"/>
            <ac:spMk id="6" creationId="{00000000-0000-0000-0000-000000000000}"/>
          </ac:spMkLst>
        </pc:spChg>
        <pc:spChg chg="mod">
          <ac:chgData name="Antara Majumdar" userId="64318e68-de8c-4cee-9c51-24bf8c533223" providerId="ADAL" clId="{8AE773EB-670F-4251-ADBC-01D08A23E07E}" dt="2021-10-25T12:01:58.760" v="0"/>
          <ac:spMkLst>
            <pc:docMk/>
            <pc:sldMk cId="3308937575" sldId="264"/>
            <ac:spMk id="7" creationId="{00000000-0000-0000-0000-000000000000}"/>
          </ac:spMkLst>
        </pc:spChg>
        <pc:spChg chg="mod">
          <ac:chgData name="Antara Majumdar" userId="64318e68-de8c-4cee-9c51-24bf8c533223" providerId="ADAL" clId="{8AE773EB-670F-4251-ADBC-01D08A23E07E}" dt="2021-10-25T12:01:58.760" v="0"/>
          <ac:spMkLst>
            <pc:docMk/>
            <pc:sldMk cId="3308937575" sldId="264"/>
            <ac:spMk id="14" creationId="{00000000-0000-0000-0000-000000000000}"/>
          </ac:spMkLst>
        </pc:spChg>
        <pc:spChg chg="mod">
          <ac:chgData name="Antara Majumdar" userId="64318e68-de8c-4cee-9c51-24bf8c533223" providerId="ADAL" clId="{8AE773EB-670F-4251-ADBC-01D08A23E07E}" dt="2021-10-25T12:01:58.760" v="0"/>
          <ac:spMkLst>
            <pc:docMk/>
            <pc:sldMk cId="3308937575" sldId="264"/>
            <ac:spMk id="30" creationId="{00000000-0000-0000-0000-000000000000}"/>
          </ac:spMkLst>
        </pc:spChg>
      </pc:sldChg>
      <pc:sldChg chg="modSp new mod">
        <pc:chgData name="Antara Majumdar" userId="64318e68-de8c-4cee-9c51-24bf8c533223" providerId="ADAL" clId="{8AE773EB-670F-4251-ADBC-01D08A23E07E}" dt="2021-10-25T13:18:09.407" v="430" actId="20577"/>
        <pc:sldMkLst>
          <pc:docMk/>
          <pc:sldMk cId="3200011165" sldId="265"/>
        </pc:sldMkLst>
        <pc:spChg chg="mod">
          <ac:chgData name="Antara Majumdar" userId="64318e68-de8c-4cee-9c51-24bf8c533223" providerId="ADAL" clId="{8AE773EB-670F-4251-ADBC-01D08A23E07E}" dt="2021-10-25T12:05:40.354" v="98" actId="20577"/>
          <ac:spMkLst>
            <pc:docMk/>
            <pc:sldMk cId="3200011165" sldId="265"/>
            <ac:spMk id="2" creationId="{1F405EE7-EE9D-449A-AC35-E345B4323CD4}"/>
          </ac:spMkLst>
        </pc:spChg>
        <pc:spChg chg="mod">
          <ac:chgData name="Antara Majumdar" userId="64318e68-de8c-4cee-9c51-24bf8c533223" providerId="ADAL" clId="{8AE773EB-670F-4251-ADBC-01D08A23E07E}" dt="2021-10-25T13:18:09.407" v="430" actId="20577"/>
          <ac:spMkLst>
            <pc:docMk/>
            <pc:sldMk cId="3200011165" sldId="265"/>
            <ac:spMk id="3" creationId="{3A8E70BF-CFCF-4FE1-ADE0-574DE89906E0}"/>
          </ac:spMkLst>
        </pc:spChg>
      </pc:sldChg>
      <pc:sldChg chg="addSp delSp modSp new mod">
        <pc:chgData name="Antara Majumdar" userId="64318e68-de8c-4cee-9c51-24bf8c533223" providerId="ADAL" clId="{8AE773EB-670F-4251-ADBC-01D08A23E07E}" dt="2021-10-25T22:02:40.573" v="4845" actId="21"/>
        <pc:sldMkLst>
          <pc:docMk/>
          <pc:sldMk cId="2093942248" sldId="266"/>
        </pc:sldMkLst>
        <pc:spChg chg="del">
          <ac:chgData name="Antara Majumdar" userId="64318e68-de8c-4cee-9c51-24bf8c533223" providerId="ADAL" clId="{8AE773EB-670F-4251-ADBC-01D08A23E07E}" dt="2021-10-25T12:02:35.281" v="3"/>
          <ac:spMkLst>
            <pc:docMk/>
            <pc:sldMk cId="2093942248" sldId="266"/>
            <ac:spMk id="2" creationId="{7870FC65-E40B-46C0-B563-10F70BA05FC0}"/>
          </ac:spMkLst>
        </pc:spChg>
        <pc:spChg chg="del">
          <ac:chgData name="Antara Majumdar" userId="64318e68-de8c-4cee-9c51-24bf8c533223" providerId="ADAL" clId="{8AE773EB-670F-4251-ADBC-01D08A23E07E}" dt="2021-10-25T12:02:35.281" v="3"/>
          <ac:spMkLst>
            <pc:docMk/>
            <pc:sldMk cId="2093942248" sldId="266"/>
            <ac:spMk id="3" creationId="{7EAA3D24-7295-47E2-8496-CD332AB0F9C7}"/>
          </ac:spMkLst>
        </pc:spChg>
        <pc:spChg chg="add mod">
          <ac:chgData name="Antara Majumdar" userId="64318e68-de8c-4cee-9c51-24bf8c533223" providerId="ADAL" clId="{8AE773EB-670F-4251-ADBC-01D08A23E07E}" dt="2021-10-25T12:36:14.905" v="123"/>
          <ac:spMkLst>
            <pc:docMk/>
            <pc:sldMk cId="2093942248" sldId="266"/>
            <ac:spMk id="4" creationId="{CA9FAB1C-46D7-4D27-97AB-E9BE30A36DA0}"/>
          </ac:spMkLst>
        </pc:spChg>
        <pc:spChg chg="add mod">
          <ac:chgData name="Antara Majumdar" userId="64318e68-de8c-4cee-9c51-24bf8c533223" providerId="ADAL" clId="{8AE773EB-670F-4251-ADBC-01D08A23E07E}" dt="2021-10-25T13:27:05.038" v="651" actId="20577"/>
          <ac:spMkLst>
            <pc:docMk/>
            <pc:sldMk cId="2093942248" sldId="266"/>
            <ac:spMk id="5" creationId="{918CFC14-7CC4-4531-8BB4-3CF802F39DA8}"/>
          </ac:spMkLst>
        </pc:spChg>
        <pc:spChg chg="add mod">
          <ac:chgData name="Antara Majumdar" userId="64318e68-de8c-4cee-9c51-24bf8c533223" providerId="ADAL" clId="{8AE773EB-670F-4251-ADBC-01D08A23E07E}" dt="2021-10-25T12:02:35.281" v="3"/>
          <ac:spMkLst>
            <pc:docMk/>
            <pc:sldMk cId="2093942248" sldId="266"/>
            <ac:spMk id="6" creationId="{07533633-19BA-4BC0-9453-58D5DB7D7D06}"/>
          </ac:spMkLst>
        </pc:spChg>
        <pc:spChg chg="add del mod">
          <ac:chgData name="Antara Majumdar" userId="64318e68-de8c-4cee-9c51-24bf8c533223" providerId="ADAL" clId="{8AE773EB-670F-4251-ADBC-01D08A23E07E}" dt="2021-10-25T22:02:40.573" v="4845" actId="21"/>
          <ac:spMkLst>
            <pc:docMk/>
            <pc:sldMk cId="2093942248" sldId="266"/>
            <ac:spMk id="7" creationId="{5CA70DDD-9DA6-4083-A97B-AD1B9EA57857}"/>
          </ac:spMkLst>
        </pc:spChg>
      </pc:sldChg>
      <pc:sldChg chg="add del">
        <pc:chgData name="Antara Majumdar" userId="64318e68-de8c-4cee-9c51-24bf8c533223" providerId="ADAL" clId="{8AE773EB-670F-4251-ADBC-01D08A23E07E}" dt="2021-10-25T12:43:33.402" v="285" actId="47"/>
        <pc:sldMkLst>
          <pc:docMk/>
          <pc:sldMk cId="3456343541" sldId="272"/>
        </pc:sldMkLst>
      </pc:sldChg>
      <pc:sldChg chg="add del">
        <pc:chgData name="Antara Majumdar" userId="64318e68-de8c-4cee-9c51-24bf8c533223" providerId="ADAL" clId="{8AE773EB-670F-4251-ADBC-01D08A23E07E}" dt="2021-10-25T16:19:53.437" v="3170" actId="47"/>
        <pc:sldMkLst>
          <pc:docMk/>
          <pc:sldMk cId="0" sldId="278"/>
        </pc:sldMkLst>
      </pc:sldChg>
      <pc:sldChg chg="modSp add del mod">
        <pc:chgData name="Antara Majumdar" userId="64318e68-de8c-4cee-9c51-24bf8c533223" providerId="ADAL" clId="{8AE773EB-670F-4251-ADBC-01D08A23E07E}" dt="2021-10-25T21:28:48.711" v="4592" actId="47"/>
        <pc:sldMkLst>
          <pc:docMk/>
          <pc:sldMk cId="3798583790" sldId="292"/>
        </pc:sldMkLst>
        <pc:spChg chg="mod">
          <ac:chgData name="Antara Majumdar" userId="64318e68-de8c-4cee-9c51-24bf8c533223" providerId="ADAL" clId="{8AE773EB-670F-4251-ADBC-01D08A23E07E}" dt="2021-10-25T16:03:29.720" v="3114" actId="20577"/>
          <ac:spMkLst>
            <pc:docMk/>
            <pc:sldMk cId="3798583790" sldId="292"/>
            <ac:spMk id="496" creationId="{00000000-0000-0000-0000-000000000000}"/>
          </ac:spMkLst>
        </pc:spChg>
      </pc:sldChg>
      <pc:sldChg chg="add del">
        <pc:chgData name="Antara Majumdar" userId="64318e68-de8c-4cee-9c51-24bf8c533223" providerId="ADAL" clId="{8AE773EB-670F-4251-ADBC-01D08A23E07E}" dt="2021-10-25T15:38:20.950" v="2489" actId="47"/>
        <pc:sldMkLst>
          <pc:docMk/>
          <pc:sldMk cId="1180207045" sldId="430"/>
        </pc:sldMkLst>
      </pc:sldChg>
      <pc:sldChg chg="delSp modSp add mod">
        <pc:chgData name="Antara Majumdar" userId="64318e68-de8c-4cee-9c51-24bf8c533223" providerId="ADAL" clId="{8AE773EB-670F-4251-ADBC-01D08A23E07E}" dt="2021-10-25T21:30:20.695" v="4596" actId="21"/>
        <pc:sldMkLst>
          <pc:docMk/>
          <pc:sldMk cId="1846051726" sldId="437"/>
        </pc:sldMkLst>
        <pc:spChg chg="mod">
          <ac:chgData name="Antara Majumdar" userId="64318e68-de8c-4cee-9c51-24bf8c533223" providerId="ADAL" clId="{8AE773EB-670F-4251-ADBC-01D08A23E07E}" dt="2021-10-25T12:48:31.350" v="379" actId="207"/>
          <ac:spMkLst>
            <pc:docMk/>
            <pc:sldMk cId="1846051726" sldId="437"/>
            <ac:spMk id="5" creationId="{AD464E0F-B7BE-464B-8040-31F8FD0E1A30}"/>
          </ac:spMkLst>
        </pc:spChg>
        <pc:spChg chg="del">
          <ac:chgData name="Antara Majumdar" userId="64318e68-de8c-4cee-9c51-24bf8c533223" providerId="ADAL" clId="{8AE773EB-670F-4251-ADBC-01D08A23E07E}" dt="2021-10-25T21:30:20.695" v="4596" actId="21"/>
          <ac:spMkLst>
            <pc:docMk/>
            <pc:sldMk cId="1846051726" sldId="437"/>
            <ac:spMk id="7" creationId="{F377ACB3-16DC-4CEB-8959-7CCB3A4DB575}"/>
          </ac:spMkLst>
        </pc:spChg>
        <pc:graphicFrameChg chg="mod">
          <ac:chgData name="Antara Majumdar" userId="64318e68-de8c-4cee-9c51-24bf8c533223" providerId="ADAL" clId="{8AE773EB-670F-4251-ADBC-01D08A23E07E}" dt="2021-10-25T13:32:21.710" v="687" actId="255"/>
          <ac:graphicFrameMkLst>
            <pc:docMk/>
            <pc:sldMk cId="1846051726" sldId="437"/>
            <ac:graphicFrameMk id="9" creationId="{DD7066D1-95CD-4A16-8CA2-B587442C304D}"/>
          </ac:graphicFrameMkLst>
        </pc:graphicFrameChg>
      </pc:sldChg>
      <pc:sldChg chg="modSp add del mod">
        <pc:chgData name="Antara Majumdar" userId="64318e68-de8c-4cee-9c51-24bf8c533223" providerId="ADAL" clId="{8AE773EB-670F-4251-ADBC-01D08A23E07E}" dt="2021-10-25T12:39:54.793" v="163" actId="47"/>
        <pc:sldMkLst>
          <pc:docMk/>
          <pc:sldMk cId="1372915388" sldId="481"/>
        </pc:sldMkLst>
        <pc:spChg chg="mod">
          <ac:chgData name="Antara Majumdar" userId="64318e68-de8c-4cee-9c51-24bf8c533223" providerId="ADAL" clId="{8AE773EB-670F-4251-ADBC-01D08A23E07E}" dt="2021-10-25T12:38:56.532" v="159" actId="207"/>
          <ac:spMkLst>
            <pc:docMk/>
            <pc:sldMk cId="1372915388" sldId="481"/>
            <ac:spMk id="7" creationId="{00000000-0000-0000-0000-000000000000}"/>
          </ac:spMkLst>
        </pc:spChg>
      </pc:sldChg>
      <pc:sldChg chg="add del">
        <pc:chgData name="Antara Majumdar" userId="64318e68-de8c-4cee-9c51-24bf8c533223" providerId="ADAL" clId="{8AE773EB-670F-4251-ADBC-01D08A23E07E}" dt="2021-10-25T22:00:06.653" v="4839" actId="47"/>
        <pc:sldMkLst>
          <pc:docMk/>
          <pc:sldMk cId="1452056938" sldId="483"/>
        </pc:sldMkLst>
      </pc:sldChg>
      <pc:sldChg chg="addSp delSp modSp add mod modClrScheme chgLayout">
        <pc:chgData name="Antara Majumdar" userId="64318e68-de8c-4cee-9c51-24bf8c533223" providerId="ADAL" clId="{8AE773EB-670F-4251-ADBC-01D08A23E07E}" dt="2021-10-25T22:07:30.777" v="4873" actId="21"/>
        <pc:sldMkLst>
          <pc:docMk/>
          <pc:sldMk cId="3739658375" sldId="489"/>
        </pc:sldMkLst>
        <pc:spChg chg="mod">
          <ac:chgData name="Antara Majumdar" userId="64318e68-de8c-4cee-9c51-24bf8c533223" providerId="ADAL" clId="{8AE773EB-670F-4251-ADBC-01D08A23E07E}" dt="2021-10-25T21:41:14.456" v="4630" actId="26606"/>
          <ac:spMkLst>
            <pc:docMk/>
            <pc:sldMk cId="3739658375" sldId="489"/>
            <ac:spMk id="2" creationId="{4762D7EC-9C5C-4C36-8E87-0BFBDDA5A9E7}"/>
          </ac:spMkLst>
        </pc:spChg>
        <pc:spChg chg="add del mod">
          <ac:chgData name="Antara Majumdar" userId="64318e68-de8c-4cee-9c51-24bf8c533223" providerId="ADAL" clId="{8AE773EB-670F-4251-ADBC-01D08A23E07E}" dt="2021-10-25T21:37:02.727" v="4600"/>
          <ac:spMkLst>
            <pc:docMk/>
            <pc:sldMk cId="3739658375" sldId="489"/>
            <ac:spMk id="3" creationId="{F965309E-AD13-49AB-B19F-E2EF06618892}"/>
          </ac:spMkLst>
        </pc:spChg>
        <pc:spChg chg="add del mod">
          <ac:chgData name="Antara Majumdar" userId="64318e68-de8c-4cee-9c51-24bf8c533223" providerId="ADAL" clId="{8AE773EB-670F-4251-ADBC-01D08A23E07E}" dt="2021-10-25T21:37:02.727" v="4600"/>
          <ac:spMkLst>
            <pc:docMk/>
            <pc:sldMk cId="3739658375" sldId="489"/>
            <ac:spMk id="4" creationId="{BAD42ADF-F75D-45B1-8F98-4223A1EE9B33}"/>
          </ac:spMkLst>
        </pc:spChg>
        <pc:spChg chg="add del mod">
          <ac:chgData name="Antara Majumdar" userId="64318e68-de8c-4cee-9c51-24bf8c533223" providerId="ADAL" clId="{8AE773EB-670F-4251-ADBC-01D08A23E07E}" dt="2021-10-25T21:41:14.456" v="4630" actId="26606"/>
          <ac:spMkLst>
            <pc:docMk/>
            <pc:sldMk cId="3739658375" sldId="489"/>
            <ac:spMk id="5" creationId="{AD3F3545-2E58-4455-92E8-211AD40ED4C2}"/>
          </ac:spMkLst>
        </pc:spChg>
        <pc:spChg chg="add del mod">
          <ac:chgData name="Antara Majumdar" userId="64318e68-de8c-4cee-9c51-24bf8c533223" providerId="ADAL" clId="{8AE773EB-670F-4251-ADBC-01D08A23E07E}" dt="2021-10-25T22:07:17.339" v="4871" actId="21"/>
          <ac:spMkLst>
            <pc:docMk/>
            <pc:sldMk cId="3739658375" sldId="489"/>
            <ac:spMk id="6" creationId="{34D3BA4B-037D-441C-90FF-CED6A16F9986}"/>
          </ac:spMkLst>
        </pc:spChg>
        <pc:spChg chg="mod ord">
          <ac:chgData name="Antara Majumdar" userId="64318e68-de8c-4cee-9c51-24bf8c533223" providerId="ADAL" clId="{8AE773EB-670F-4251-ADBC-01D08A23E07E}" dt="2021-10-25T21:43:19.575" v="4700" actId="255"/>
          <ac:spMkLst>
            <pc:docMk/>
            <pc:sldMk cId="3739658375" sldId="489"/>
            <ac:spMk id="8" creationId="{A4A5B8BA-F7D1-47C6-8CF3-2EA0E1745E7F}"/>
          </ac:spMkLst>
        </pc:spChg>
        <pc:spChg chg="add del mod">
          <ac:chgData name="Antara Majumdar" userId="64318e68-de8c-4cee-9c51-24bf8c533223" providerId="ADAL" clId="{8AE773EB-670F-4251-ADBC-01D08A23E07E}" dt="2021-10-25T21:37:19.226" v="4602" actId="26606"/>
          <ac:spMkLst>
            <pc:docMk/>
            <pc:sldMk cId="3739658375" sldId="489"/>
            <ac:spMk id="13" creationId="{EE2D11C3-1A9A-485E-9E98-60546701CD3D}"/>
          </ac:spMkLst>
        </pc:spChg>
        <pc:spChg chg="add del mod">
          <ac:chgData name="Antara Majumdar" userId="64318e68-de8c-4cee-9c51-24bf8c533223" providerId="ADAL" clId="{8AE773EB-670F-4251-ADBC-01D08A23E07E}" dt="2021-10-25T21:37:19.226" v="4602" actId="26606"/>
          <ac:spMkLst>
            <pc:docMk/>
            <pc:sldMk cId="3739658375" sldId="489"/>
            <ac:spMk id="15" creationId="{93216BE3-818C-4B1C-A959-BB392FD75847}"/>
          </ac:spMkLst>
        </pc:spChg>
        <pc:spChg chg="add del mod">
          <ac:chgData name="Antara Majumdar" userId="64318e68-de8c-4cee-9c51-24bf8c533223" providerId="ADAL" clId="{8AE773EB-670F-4251-ADBC-01D08A23E07E}" dt="2021-10-25T21:37:19.226" v="4602" actId="26606"/>
          <ac:spMkLst>
            <pc:docMk/>
            <pc:sldMk cId="3739658375" sldId="489"/>
            <ac:spMk id="17" creationId="{18B772A9-D57B-4FF5-AF15-144AE7EEFB83}"/>
          </ac:spMkLst>
        </pc:spChg>
        <pc:spChg chg="add del mod">
          <ac:chgData name="Antara Majumdar" userId="64318e68-de8c-4cee-9c51-24bf8c533223" providerId="ADAL" clId="{8AE773EB-670F-4251-ADBC-01D08A23E07E}" dt="2021-10-25T21:37:19.226" v="4602" actId="26606"/>
          <ac:spMkLst>
            <pc:docMk/>
            <pc:sldMk cId="3739658375" sldId="489"/>
            <ac:spMk id="19" creationId="{A5106833-48BC-4FF7-8C02-09AD2C5F8B83}"/>
          </ac:spMkLst>
        </pc:spChg>
        <pc:spChg chg="add del mod">
          <ac:chgData name="Antara Majumdar" userId="64318e68-de8c-4cee-9c51-24bf8c533223" providerId="ADAL" clId="{8AE773EB-670F-4251-ADBC-01D08A23E07E}" dt="2021-10-25T21:37:19.226" v="4602" actId="26606"/>
          <ac:spMkLst>
            <pc:docMk/>
            <pc:sldMk cId="3739658375" sldId="489"/>
            <ac:spMk id="21" creationId="{F180B20E-A53A-4C64-BF17-BF936AD0B048}"/>
          </ac:spMkLst>
        </pc:spChg>
        <pc:spChg chg="add del mod">
          <ac:chgData name="Antara Majumdar" userId="64318e68-de8c-4cee-9c51-24bf8c533223" providerId="ADAL" clId="{8AE773EB-670F-4251-ADBC-01D08A23E07E}" dt="2021-10-25T21:37:21.548" v="4604" actId="26606"/>
          <ac:spMkLst>
            <pc:docMk/>
            <pc:sldMk cId="3739658375" sldId="489"/>
            <ac:spMk id="23" creationId="{C59E6348-776E-4562-8C79-4CEB731A3D54}"/>
          </ac:spMkLst>
        </pc:spChg>
        <pc:spChg chg="add del mod">
          <ac:chgData name="Antara Majumdar" userId="64318e68-de8c-4cee-9c51-24bf8c533223" providerId="ADAL" clId="{8AE773EB-670F-4251-ADBC-01D08A23E07E}" dt="2021-10-25T21:40:59.728" v="4628"/>
          <ac:spMkLst>
            <pc:docMk/>
            <pc:sldMk cId="3739658375" sldId="489"/>
            <ac:spMk id="25" creationId="{EE2D11C3-1A9A-485E-9E98-60546701CD3D}"/>
          </ac:spMkLst>
        </pc:spChg>
        <pc:spChg chg="add del mod">
          <ac:chgData name="Antara Majumdar" userId="64318e68-de8c-4cee-9c51-24bf8c533223" providerId="ADAL" clId="{8AE773EB-670F-4251-ADBC-01D08A23E07E}" dt="2021-10-25T21:40:59.728" v="4628"/>
          <ac:spMkLst>
            <pc:docMk/>
            <pc:sldMk cId="3739658375" sldId="489"/>
            <ac:spMk id="26" creationId="{93216BE3-818C-4B1C-A959-BB392FD75847}"/>
          </ac:spMkLst>
        </pc:spChg>
        <pc:spChg chg="add del mod ord modVis">
          <ac:chgData name="Antara Majumdar" userId="64318e68-de8c-4cee-9c51-24bf8c533223" providerId="ADAL" clId="{8AE773EB-670F-4251-ADBC-01D08A23E07E}" dt="2021-10-25T22:07:24.784" v="4872" actId="21"/>
          <ac:spMkLst>
            <pc:docMk/>
            <pc:sldMk cId="3739658375" sldId="489"/>
            <ac:spMk id="27" creationId="{18B772A9-D57B-4FF5-AF15-144AE7EEFB83}"/>
          </ac:spMkLst>
        </pc:spChg>
        <pc:spChg chg="add del mod">
          <ac:chgData name="Antara Majumdar" userId="64318e68-de8c-4cee-9c51-24bf8c533223" providerId="ADAL" clId="{8AE773EB-670F-4251-ADBC-01D08A23E07E}" dt="2021-10-25T22:07:30.777" v="4873" actId="21"/>
          <ac:spMkLst>
            <pc:docMk/>
            <pc:sldMk cId="3739658375" sldId="489"/>
            <ac:spMk id="28" creationId="{A5106833-48BC-4FF7-8C02-09AD2C5F8B83}"/>
          </ac:spMkLst>
        </pc:spChg>
        <pc:spChg chg="add mod modVis">
          <ac:chgData name="Antara Majumdar" userId="64318e68-de8c-4cee-9c51-24bf8c533223" providerId="ADAL" clId="{8AE773EB-670F-4251-ADBC-01D08A23E07E}" dt="2021-10-25T21:41:14.456" v="4630" actId="26606"/>
          <ac:spMkLst>
            <pc:docMk/>
            <pc:sldMk cId="3739658375" sldId="489"/>
            <ac:spMk id="29" creationId="{F180B20E-A53A-4C64-BF17-BF936AD0B048}"/>
          </ac:spMkLst>
        </pc:spChg>
      </pc:sldChg>
      <pc:sldChg chg="add del">
        <pc:chgData name="Antara Majumdar" userId="64318e68-de8c-4cee-9c51-24bf8c533223" providerId="ADAL" clId="{8AE773EB-670F-4251-ADBC-01D08A23E07E}" dt="2021-10-25T15:39:54.831" v="2496" actId="47"/>
        <pc:sldMkLst>
          <pc:docMk/>
          <pc:sldMk cId="2246067169" sldId="526"/>
        </pc:sldMkLst>
      </pc:sldChg>
      <pc:sldChg chg="add del">
        <pc:chgData name="Antara Majumdar" userId="64318e68-de8c-4cee-9c51-24bf8c533223" providerId="ADAL" clId="{8AE773EB-670F-4251-ADBC-01D08A23E07E}" dt="2021-10-25T13:30:47.585" v="683" actId="47"/>
        <pc:sldMkLst>
          <pc:docMk/>
          <pc:sldMk cId="686546371" sldId="528"/>
        </pc:sldMkLst>
      </pc:sldChg>
      <pc:sldChg chg="modSp add mod">
        <pc:chgData name="Antara Majumdar" userId="64318e68-de8c-4cee-9c51-24bf8c533223" providerId="ADAL" clId="{8AE773EB-670F-4251-ADBC-01D08A23E07E}" dt="2021-10-25T13:37:04.199" v="732" actId="1076"/>
        <pc:sldMkLst>
          <pc:docMk/>
          <pc:sldMk cId="2398350249" sldId="529"/>
        </pc:sldMkLst>
        <pc:spChg chg="mod">
          <ac:chgData name="Antara Majumdar" userId="64318e68-de8c-4cee-9c51-24bf8c533223" providerId="ADAL" clId="{8AE773EB-670F-4251-ADBC-01D08A23E07E}" dt="2021-10-25T13:37:04.199" v="732" actId="1076"/>
          <ac:spMkLst>
            <pc:docMk/>
            <pc:sldMk cId="2398350249" sldId="529"/>
            <ac:spMk id="2" creationId="{CDC90D28-D738-4508-9818-F29E179326FB}"/>
          </ac:spMkLst>
        </pc:spChg>
        <pc:spChg chg="mod">
          <ac:chgData name="Antara Majumdar" userId="64318e68-de8c-4cee-9c51-24bf8c533223" providerId="ADAL" clId="{8AE773EB-670F-4251-ADBC-01D08A23E07E}" dt="2021-10-25T13:35:40.171" v="729" actId="20577"/>
          <ac:spMkLst>
            <pc:docMk/>
            <pc:sldMk cId="2398350249" sldId="529"/>
            <ac:spMk id="3" creationId="{EC897EDD-20FD-49E4-8EAE-976E2AA3ECB6}"/>
          </ac:spMkLst>
        </pc:spChg>
        <pc:spChg chg="mod">
          <ac:chgData name="Antara Majumdar" userId="64318e68-de8c-4cee-9c51-24bf8c533223" providerId="ADAL" clId="{8AE773EB-670F-4251-ADBC-01D08A23E07E}" dt="2021-10-25T13:34:18.192" v="690" actId="20577"/>
          <ac:spMkLst>
            <pc:docMk/>
            <pc:sldMk cId="2398350249" sldId="529"/>
            <ac:spMk id="5" creationId="{08585D6B-F552-43FD-9804-BA770FE10237}"/>
          </ac:spMkLst>
        </pc:spChg>
        <pc:spChg chg="mod">
          <ac:chgData name="Antara Majumdar" userId="64318e68-de8c-4cee-9c51-24bf8c533223" providerId="ADAL" clId="{8AE773EB-670F-4251-ADBC-01D08A23E07E}" dt="2021-10-25T13:34:45.166" v="717" actId="20577"/>
          <ac:spMkLst>
            <pc:docMk/>
            <pc:sldMk cId="2398350249" sldId="529"/>
            <ac:spMk id="8" creationId="{8A56979B-0D3E-44CE-88DF-9083C1BC8228}"/>
          </ac:spMkLst>
        </pc:spChg>
        <pc:spChg chg="mod">
          <ac:chgData name="Antara Majumdar" userId="64318e68-de8c-4cee-9c51-24bf8c533223" providerId="ADAL" clId="{8AE773EB-670F-4251-ADBC-01D08A23E07E}" dt="2021-10-25T13:35:22.121" v="718" actId="1076"/>
          <ac:spMkLst>
            <pc:docMk/>
            <pc:sldMk cId="2398350249" sldId="529"/>
            <ac:spMk id="13" creationId="{C7DBEF74-3843-48D2-9A3C-CEDE74382D50}"/>
          </ac:spMkLst>
        </pc:spChg>
        <pc:cxnChg chg="mod">
          <ac:chgData name="Antara Majumdar" userId="64318e68-de8c-4cee-9c51-24bf8c533223" providerId="ADAL" clId="{8AE773EB-670F-4251-ADBC-01D08A23E07E}" dt="2021-10-25T13:35:22.121" v="718" actId="1076"/>
          <ac:cxnSpMkLst>
            <pc:docMk/>
            <pc:sldMk cId="2398350249" sldId="529"/>
            <ac:cxnSpMk id="26" creationId="{BE38A7DC-4502-4F2D-97B3-5486555BFDEC}"/>
          </ac:cxnSpMkLst>
        </pc:cxnChg>
      </pc:sldChg>
      <pc:sldChg chg="addSp delSp modSp add mod modClrScheme chgLayout">
        <pc:chgData name="Antara Majumdar" userId="64318e68-de8c-4cee-9c51-24bf8c533223" providerId="ADAL" clId="{8AE773EB-670F-4251-ADBC-01D08A23E07E}" dt="2021-10-25T22:07:53.928" v="4876" actId="21"/>
        <pc:sldMkLst>
          <pc:docMk/>
          <pc:sldMk cId="3916984714" sldId="533"/>
        </pc:sldMkLst>
        <pc:spChg chg="mod ord">
          <ac:chgData name="Antara Majumdar" userId="64318e68-de8c-4cee-9c51-24bf8c533223" providerId="ADAL" clId="{8AE773EB-670F-4251-ADBC-01D08A23E07E}" dt="2021-10-25T21:46:42.227" v="4739" actId="6549"/>
          <ac:spMkLst>
            <pc:docMk/>
            <pc:sldMk cId="3916984714" sldId="533"/>
            <ac:spMk id="2" creationId="{4762D7EC-9C5C-4C36-8E87-0BFBDDA5A9E7}"/>
          </ac:spMkLst>
        </pc:spChg>
        <pc:spChg chg="mod">
          <ac:chgData name="Antara Majumdar" userId="64318e68-de8c-4cee-9c51-24bf8c533223" providerId="ADAL" clId="{8AE773EB-670F-4251-ADBC-01D08A23E07E}" dt="2021-10-25T21:47:45.068" v="4776"/>
          <ac:spMkLst>
            <pc:docMk/>
            <pc:sldMk cId="3916984714" sldId="533"/>
            <ac:spMk id="8" creationId="{A4A5B8BA-F7D1-47C6-8CF3-2EA0E1745E7F}"/>
          </ac:spMkLst>
        </pc:spChg>
        <pc:spChg chg="add del mod">
          <ac:chgData name="Antara Majumdar" userId="64318e68-de8c-4cee-9c51-24bf8c533223" providerId="ADAL" clId="{8AE773EB-670F-4251-ADBC-01D08A23E07E}" dt="2021-10-25T21:37:42.631" v="4609" actId="26606"/>
          <ac:spMkLst>
            <pc:docMk/>
            <pc:sldMk cId="3916984714" sldId="533"/>
            <ac:spMk id="13" creationId="{14C33AC5-9EDD-450D-BEB3-5D0CF93F8929}"/>
          </ac:spMkLst>
        </pc:spChg>
        <pc:spChg chg="add del mod">
          <ac:chgData name="Antara Majumdar" userId="64318e68-de8c-4cee-9c51-24bf8c533223" providerId="ADAL" clId="{8AE773EB-670F-4251-ADBC-01D08A23E07E}" dt="2021-10-25T21:37:42.631" v="4609" actId="26606"/>
          <ac:spMkLst>
            <pc:docMk/>
            <pc:sldMk cId="3916984714" sldId="533"/>
            <ac:spMk id="15" creationId="{895B375F-F294-413A-ADE8-9910DCD27B78}"/>
          </ac:spMkLst>
        </pc:spChg>
        <pc:spChg chg="add del mod">
          <ac:chgData name="Antara Majumdar" userId="64318e68-de8c-4cee-9c51-24bf8c533223" providerId="ADAL" clId="{8AE773EB-670F-4251-ADBC-01D08A23E07E}" dt="2021-10-25T21:37:42.631" v="4609" actId="26606"/>
          <ac:spMkLst>
            <pc:docMk/>
            <pc:sldMk cId="3916984714" sldId="533"/>
            <ac:spMk id="17" creationId="{6700DB7B-896A-4204-BFF7-07314AFCCE8B}"/>
          </ac:spMkLst>
        </pc:spChg>
        <pc:spChg chg="add del mod">
          <ac:chgData name="Antara Majumdar" userId="64318e68-de8c-4cee-9c51-24bf8c533223" providerId="ADAL" clId="{8AE773EB-670F-4251-ADBC-01D08A23E07E}" dt="2021-10-25T21:37:42.631" v="4609" actId="26606"/>
          <ac:spMkLst>
            <pc:docMk/>
            <pc:sldMk cId="3916984714" sldId="533"/>
            <ac:spMk id="19" creationId="{863259AE-4607-44A4-AD69-58E7F3918BEF}"/>
          </ac:spMkLst>
        </pc:spChg>
        <pc:spChg chg="add del mod">
          <ac:chgData name="Antara Majumdar" userId="64318e68-de8c-4cee-9c51-24bf8c533223" providerId="ADAL" clId="{8AE773EB-670F-4251-ADBC-01D08A23E07E}" dt="2021-10-25T21:37:42.631" v="4609" actId="26606"/>
          <ac:spMkLst>
            <pc:docMk/>
            <pc:sldMk cId="3916984714" sldId="533"/>
            <ac:spMk id="21" creationId="{D8F3E873-3AD8-4EDE-85E1-CFADB077BDD3}"/>
          </ac:spMkLst>
        </pc:spChg>
        <pc:spChg chg="add del mod">
          <ac:chgData name="Antara Majumdar" userId="64318e68-de8c-4cee-9c51-24bf8c533223" providerId="ADAL" clId="{8AE773EB-670F-4251-ADBC-01D08A23E07E}" dt="2021-10-25T21:37:42.631" v="4609" actId="26606"/>
          <ac:spMkLst>
            <pc:docMk/>
            <pc:sldMk cId="3916984714" sldId="533"/>
            <ac:spMk id="23" creationId="{197FD07A-8F4F-446A-8E02-17B8D043ACE6}"/>
          </ac:spMkLst>
        </pc:spChg>
        <pc:spChg chg="add del mod">
          <ac:chgData name="Antara Majumdar" userId="64318e68-de8c-4cee-9c51-24bf8c533223" providerId="ADAL" clId="{8AE773EB-670F-4251-ADBC-01D08A23E07E}" dt="2021-10-25T21:37:46.911" v="4611" actId="26606"/>
          <ac:spMkLst>
            <pc:docMk/>
            <pc:sldMk cId="3916984714" sldId="533"/>
            <ac:spMk id="25" creationId="{A2AE43DA-BFD9-4507-872D-30596E34ABB2}"/>
          </ac:spMkLst>
        </pc:spChg>
        <pc:spChg chg="add del mod">
          <ac:chgData name="Antara Majumdar" userId="64318e68-de8c-4cee-9c51-24bf8c533223" providerId="ADAL" clId="{8AE773EB-670F-4251-ADBC-01D08A23E07E}" dt="2021-10-25T21:37:53.526" v="4613" actId="26606"/>
          <ac:spMkLst>
            <pc:docMk/>
            <pc:sldMk cId="3916984714" sldId="533"/>
            <ac:spMk id="27" creationId="{14C33AC5-9EDD-450D-BEB3-5D0CF93F8929}"/>
          </ac:spMkLst>
        </pc:spChg>
        <pc:spChg chg="add del mod">
          <ac:chgData name="Antara Majumdar" userId="64318e68-de8c-4cee-9c51-24bf8c533223" providerId="ADAL" clId="{8AE773EB-670F-4251-ADBC-01D08A23E07E}" dt="2021-10-25T21:37:53.526" v="4613" actId="26606"/>
          <ac:spMkLst>
            <pc:docMk/>
            <pc:sldMk cId="3916984714" sldId="533"/>
            <ac:spMk id="28" creationId="{895B375F-F294-413A-ADE8-9910DCD27B78}"/>
          </ac:spMkLst>
        </pc:spChg>
        <pc:spChg chg="add del mod">
          <ac:chgData name="Antara Majumdar" userId="64318e68-de8c-4cee-9c51-24bf8c533223" providerId="ADAL" clId="{8AE773EB-670F-4251-ADBC-01D08A23E07E}" dt="2021-10-25T21:37:53.526" v="4613" actId="26606"/>
          <ac:spMkLst>
            <pc:docMk/>
            <pc:sldMk cId="3916984714" sldId="533"/>
            <ac:spMk id="29" creationId="{6700DB7B-896A-4204-BFF7-07314AFCCE8B}"/>
          </ac:spMkLst>
        </pc:spChg>
        <pc:spChg chg="add del mod">
          <ac:chgData name="Antara Majumdar" userId="64318e68-de8c-4cee-9c51-24bf8c533223" providerId="ADAL" clId="{8AE773EB-670F-4251-ADBC-01D08A23E07E}" dt="2021-10-25T21:37:53.526" v="4613" actId="26606"/>
          <ac:spMkLst>
            <pc:docMk/>
            <pc:sldMk cId="3916984714" sldId="533"/>
            <ac:spMk id="30" creationId="{863259AE-4607-44A4-AD69-58E7F3918BEF}"/>
          </ac:spMkLst>
        </pc:spChg>
        <pc:spChg chg="add del mod">
          <ac:chgData name="Antara Majumdar" userId="64318e68-de8c-4cee-9c51-24bf8c533223" providerId="ADAL" clId="{8AE773EB-670F-4251-ADBC-01D08A23E07E}" dt="2021-10-25T21:37:53.526" v="4613" actId="26606"/>
          <ac:spMkLst>
            <pc:docMk/>
            <pc:sldMk cId="3916984714" sldId="533"/>
            <ac:spMk id="31" creationId="{D8F3E873-3AD8-4EDE-85E1-CFADB077BDD3}"/>
          </ac:spMkLst>
        </pc:spChg>
        <pc:spChg chg="add del mod">
          <ac:chgData name="Antara Majumdar" userId="64318e68-de8c-4cee-9c51-24bf8c533223" providerId="ADAL" clId="{8AE773EB-670F-4251-ADBC-01D08A23E07E}" dt="2021-10-25T21:37:53.526" v="4613" actId="26606"/>
          <ac:spMkLst>
            <pc:docMk/>
            <pc:sldMk cId="3916984714" sldId="533"/>
            <ac:spMk id="32" creationId="{197FD07A-8F4F-446A-8E02-17B8D043ACE6}"/>
          </ac:spMkLst>
        </pc:spChg>
        <pc:spChg chg="add del mod">
          <ac:chgData name="Antara Majumdar" userId="64318e68-de8c-4cee-9c51-24bf8c533223" providerId="ADAL" clId="{8AE773EB-670F-4251-ADBC-01D08A23E07E}" dt="2021-10-25T21:37:56.752" v="4615" actId="26606"/>
          <ac:spMkLst>
            <pc:docMk/>
            <pc:sldMk cId="3916984714" sldId="533"/>
            <ac:spMk id="34" creationId="{EE77E7B1-594F-47CA-9BAE-ABB03025DA80}"/>
          </ac:spMkLst>
        </pc:spChg>
        <pc:spChg chg="add del mod">
          <ac:chgData name="Antara Majumdar" userId="64318e68-de8c-4cee-9c51-24bf8c533223" providerId="ADAL" clId="{8AE773EB-670F-4251-ADBC-01D08A23E07E}" dt="2021-10-25T21:37:56.752" v="4615" actId="26606"/>
          <ac:spMkLst>
            <pc:docMk/>
            <pc:sldMk cId="3916984714" sldId="533"/>
            <ac:spMk id="35" creationId="{CD5BCBFD-435B-450D-98F9-EED6CD62EC59}"/>
          </ac:spMkLst>
        </pc:spChg>
        <pc:spChg chg="add del mod">
          <ac:chgData name="Antara Majumdar" userId="64318e68-de8c-4cee-9c51-24bf8c533223" providerId="ADAL" clId="{8AE773EB-670F-4251-ADBC-01D08A23E07E}" dt="2021-10-25T21:37:56.752" v="4615" actId="26606"/>
          <ac:spMkLst>
            <pc:docMk/>
            <pc:sldMk cId="3916984714" sldId="533"/>
            <ac:spMk id="36" creationId="{D320AB6B-AAEA-4FD9-86F4-97A146D72364}"/>
          </ac:spMkLst>
        </pc:spChg>
        <pc:spChg chg="add del mod">
          <ac:chgData name="Antara Majumdar" userId="64318e68-de8c-4cee-9c51-24bf8c533223" providerId="ADAL" clId="{8AE773EB-670F-4251-ADBC-01D08A23E07E}" dt="2021-10-25T21:37:56.752" v="4615" actId="26606"/>
          <ac:spMkLst>
            <pc:docMk/>
            <pc:sldMk cId="3916984714" sldId="533"/>
            <ac:spMk id="37" creationId="{C80B2030-C785-43BF-A413-C7ECBFF6ED29}"/>
          </ac:spMkLst>
        </pc:spChg>
        <pc:spChg chg="add del mod">
          <ac:chgData name="Antara Majumdar" userId="64318e68-de8c-4cee-9c51-24bf8c533223" providerId="ADAL" clId="{8AE773EB-670F-4251-ADBC-01D08A23E07E}" dt="2021-10-25T21:37:56.752" v="4615" actId="26606"/>
          <ac:spMkLst>
            <pc:docMk/>
            <pc:sldMk cId="3916984714" sldId="533"/>
            <ac:spMk id="38" creationId="{A4CB25B6-8BA1-444A-A726-256EEB0F765F}"/>
          </ac:spMkLst>
        </pc:spChg>
        <pc:spChg chg="add del mod">
          <ac:chgData name="Antara Majumdar" userId="64318e68-de8c-4cee-9c51-24bf8c533223" providerId="ADAL" clId="{8AE773EB-670F-4251-ADBC-01D08A23E07E}" dt="2021-10-25T21:43:45.100" v="4701" actId="26606"/>
          <ac:spMkLst>
            <pc:docMk/>
            <pc:sldMk cId="3916984714" sldId="533"/>
            <ac:spMk id="40" creationId="{14C33AC5-9EDD-450D-BEB3-5D0CF93F8929}"/>
          </ac:spMkLst>
        </pc:spChg>
        <pc:spChg chg="add del mod">
          <ac:chgData name="Antara Majumdar" userId="64318e68-de8c-4cee-9c51-24bf8c533223" providerId="ADAL" clId="{8AE773EB-670F-4251-ADBC-01D08A23E07E}" dt="2021-10-25T21:43:45.100" v="4701" actId="26606"/>
          <ac:spMkLst>
            <pc:docMk/>
            <pc:sldMk cId="3916984714" sldId="533"/>
            <ac:spMk id="41" creationId="{895B375F-F294-413A-ADE8-9910DCD27B78}"/>
          </ac:spMkLst>
        </pc:spChg>
        <pc:spChg chg="add del mod">
          <ac:chgData name="Antara Majumdar" userId="64318e68-de8c-4cee-9c51-24bf8c533223" providerId="ADAL" clId="{8AE773EB-670F-4251-ADBC-01D08A23E07E}" dt="2021-10-25T21:43:45.100" v="4701" actId="26606"/>
          <ac:spMkLst>
            <pc:docMk/>
            <pc:sldMk cId="3916984714" sldId="533"/>
            <ac:spMk id="42" creationId="{6700DB7B-896A-4204-BFF7-07314AFCCE8B}"/>
          </ac:spMkLst>
        </pc:spChg>
        <pc:spChg chg="add del mod">
          <ac:chgData name="Antara Majumdar" userId="64318e68-de8c-4cee-9c51-24bf8c533223" providerId="ADAL" clId="{8AE773EB-670F-4251-ADBC-01D08A23E07E}" dt="2021-10-25T22:07:46.241" v="4875" actId="21"/>
          <ac:spMkLst>
            <pc:docMk/>
            <pc:sldMk cId="3916984714" sldId="533"/>
            <ac:spMk id="43" creationId="{863259AE-4607-44A4-AD69-58E7F3918BEF}"/>
          </ac:spMkLst>
        </pc:spChg>
        <pc:spChg chg="add del mod">
          <ac:chgData name="Antara Majumdar" userId="64318e68-de8c-4cee-9c51-24bf8c533223" providerId="ADAL" clId="{8AE773EB-670F-4251-ADBC-01D08A23E07E}" dt="2021-10-25T22:07:53.928" v="4876" actId="21"/>
          <ac:spMkLst>
            <pc:docMk/>
            <pc:sldMk cId="3916984714" sldId="533"/>
            <ac:spMk id="44" creationId="{D8F3E873-3AD8-4EDE-85E1-CFADB077BDD3}"/>
          </ac:spMkLst>
        </pc:spChg>
        <pc:spChg chg="add mod">
          <ac:chgData name="Antara Majumdar" userId="64318e68-de8c-4cee-9c51-24bf8c533223" providerId="ADAL" clId="{8AE773EB-670F-4251-ADBC-01D08A23E07E}" dt="2021-10-25T21:43:45.100" v="4701" actId="26606"/>
          <ac:spMkLst>
            <pc:docMk/>
            <pc:sldMk cId="3916984714" sldId="533"/>
            <ac:spMk id="45" creationId="{197FD07A-8F4F-446A-8E02-17B8D043ACE6}"/>
          </ac:spMkLst>
        </pc:spChg>
        <pc:spChg chg="add mod">
          <ac:chgData name="Antara Majumdar" userId="64318e68-de8c-4cee-9c51-24bf8c533223" providerId="ADAL" clId="{8AE773EB-670F-4251-ADBC-01D08A23E07E}" dt="2021-10-25T21:43:45.100" v="4701" actId="26606"/>
          <ac:spMkLst>
            <pc:docMk/>
            <pc:sldMk cId="3916984714" sldId="533"/>
            <ac:spMk id="50" creationId="{E91CC2BA-8D94-4585-8E36-FA3037B92B9C}"/>
          </ac:spMkLst>
        </pc:spChg>
        <pc:spChg chg="add del mod">
          <ac:chgData name="Antara Majumdar" userId="64318e68-de8c-4cee-9c51-24bf8c533223" providerId="ADAL" clId="{8AE773EB-670F-4251-ADBC-01D08A23E07E}" dt="2021-10-25T22:07:36.943" v="4874" actId="21"/>
          <ac:spMkLst>
            <pc:docMk/>
            <pc:sldMk cId="3916984714" sldId="533"/>
            <ac:spMk id="52" creationId="{E5422F76-B982-46A3-959E-DF6BE2C4F632}"/>
          </ac:spMkLst>
        </pc:spChg>
      </pc:sldChg>
      <pc:sldChg chg="modSp add del mod">
        <pc:chgData name="Antara Majumdar" userId="64318e68-de8c-4cee-9c51-24bf8c533223" providerId="ADAL" clId="{8AE773EB-670F-4251-ADBC-01D08A23E07E}" dt="2021-10-25T19:33:14.402" v="4064" actId="47"/>
        <pc:sldMkLst>
          <pc:docMk/>
          <pc:sldMk cId="1576551466" sldId="534"/>
        </pc:sldMkLst>
        <pc:spChg chg="mod">
          <ac:chgData name="Antara Majumdar" userId="64318e68-de8c-4cee-9c51-24bf8c533223" providerId="ADAL" clId="{8AE773EB-670F-4251-ADBC-01D08A23E07E}" dt="2021-10-25T16:13:18.426" v="3135" actId="20577"/>
          <ac:spMkLst>
            <pc:docMk/>
            <pc:sldMk cId="1576551466" sldId="534"/>
            <ac:spMk id="2" creationId="{4762D7EC-9C5C-4C36-8E87-0BFBDDA5A9E7}"/>
          </ac:spMkLst>
        </pc:spChg>
      </pc:sldChg>
      <pc:sldChg chg="addSp delSp modSp add mod ord">
        <pc:chgData name="Antara Majumdar" userId="64318e68-de8c-4cee-9c51-24bf8c533223" providerId="ADAL" clId="{8AE773EB-670F-4251-ADBC-01D08A23E07E}" dt="2021-10-25T22:05:56.564" v="4862" actId="21"/>
        <pc:sldMkLst>
          <pc:docMk/>
          <pc:sldMk cId="710079699" sldId="1764"/>
        </pc:sldMkLst>
        <pc:spChg chg="mod">
          <ac:chgData name="Antara Majumdar" userId="64318e68-de8c-4cee-9c51-24bf8c533223" providerId="ADAL" clId="{8AE773EB-670F-4251-ADBC-01D08A23E07E}" dt="2021-10-25T19:32:05.253" v="4062" actId="207"/>
          <ac:spMkLst>
            <pc:docMk/>
            <pc:sldMk cId="710079699" sldId="1764"/>
            <ac:spMk id="2" creationId="{56EE633D-0A66-47E0-B124-1E58A8132B66}"/>
          </ac:spMkLst>
        </pc:spChg>
        <pc:spChg chg="mod">
          <ac:chgData name="Antara Majumdar" userId="64318e68-de8c-4cee-9c51-24bf8c533223" providerId="ADAL" clId="{8AE773EB-670F-4251-ADBC-01D08A23E07E}" dt="2021-10-25T19:31:55.501" v="4061"/>
          <ac:spMkLst>
            <pc:docMk/>
            <pc:sldMk cId="710079699" sldId="1764"/>
            <ac:spMk id="3" creationId="{E90F152A-EA7E-44F5-8A95-6FBE34D9DFA1}"/>
          </ac:spMkLst>
        </pc:spChg>
        <pc:spChg chg="mod">
          <ac:chgData name="Antara Majumdar" userId="64318e68-de8c-4cee-9c51-24bf8c533223" providerId="ADAL" clId="{8AE773EB-670F-4251-ADBC-01D08A23E07E}" dt="2021-10-25T19:31:55.501" v="4061"/>
          <ac:spMkLst>
            <pc:docMk/>
            <pc:sldMk cId="710079699" sldId="1764"/>
            <ac:spMk id="4" creationId="{4A701F32-713B-4CB8-A363-638FCA020DB6}"/>
          </ac:spMkLst>
        </pc:spChg>
        <pc:spChg chg="del mod">
          <ac:chgData name="Antara Majumdar" userId="64318e68-de8c-4cee-9c51-24bf8c533223" providerId="ADAL" clId="{8AE773EB-670F-4251-ADBC-01D08A23E07E}" dt="2021-10-25T22:05:50.488" v="4861" actId="21"/>
          <ac:spMkLst>
            <pc:docMk/>
            <pc:sldMk cId="710079699" sldId="1764"/>
            <ac:spMk id="5" creationId="{04291242-3939-430F-BCB6-158BBE12B21E}"/>
          </ac:spMkLst>
        </pc:spChg>
        <pc:spChg chg="mod">
          <ac:chgData name="Antara Majumdar" userId="64318e68-de8c-4cee-9c51-24bf8c533223" providerId="ADAL" clId="{8AE773EB-670F-4251-ADBC-01D08A23E07E}" dt="2021-10-25T21:12:00.511" v="4410" actId="207"/>
          <ac:spMkLst>
            <pc:docMk/>
            <pc:sldMk cId="710079699" sldId="1764"/>
            <ac:spMk id="7" creationId="{C0A7B16D-588A-4A66-B1A7-0D5052E85B86}"/>
          </ac:spMkLst>
        </pc:spChg>
        <pc:spChg chg="mod">
          <ac:chgData name="Antara Majumdar" userId="64318e68-de8c-4cee-9c51-24bf8c533223" providerId="ADAL" clId="{8AE773EB-670F-4251-ADBC-01D08A23E07E}" dt="2021-10-25T19:32:19.042" v="4063" actId="207"/>
          <ac:spMkLst>
            <pc:docMk/>
            <pc:sldMk cId="710079699" sldId="1764"/>
            <ac:spMk id="8" creationId="{6587589D-6884-48ED-95FC-AA1A9A679C84}"/>
          </ac:spMkLst>
        </pc:spChg>
        <pc:spChg chg="mod">
          <ac:chgData name="Antara Majumdar" userId="64318e68-de8c-4cee-9c51-24bf8c533223" providerId="ADAL" clId="{8AE773EB-670F-4251-ADBC-01D08A23E07E}" dt="2021-10-25T21:12:27.503" v="4411" actId="207"/>
          <ac:spMkLst>
            <pc:docMk/>
            <pc:sldMk cId="710079699" sldId="1764"/>
            <ac:spMk id="9" creationId="{E42D9128-A663-41EF-B0DD-2710447CA979}"/>
          </ac:spMkLst>
        </pc:spChg>
        <pc:spChg chg="mod">
          <ac:chgData name="Antara Majumdar" userId="64318e68-de8c-4cee-9c51-24bf8c533223" providerId="ADAL" clId="{8AE773EB-670F-4251-ADBC-01D08A23E07E}" dt="2021-10-25T21:12:39.283" v="4413" actId="207"/>
          <ac:spMkLst>
            <pc:docMk/>
            <pc:sldMk cId="710079699" sldId="1764"/>
            <ac:spMk id="10" creationId="{B57D2053-B6AE-46D1-A601-A7728A6E44DB}"/>
          </ac:spMkLst>
        </pc:spChg>
        <pc:spChg chg="add mod">
          <ac:chgData name="Antara Majumdar" userId="64318e68-de8c-4cee-9c51-24bf8c533223" providerId="ADAL" clId="{8AE773EB-670F-4251-ADBC-01D08A23E07E}" dt="2021-10-25T19:31:55.501" v="4061"/>
          <ac:spMkLst>
            <pc:docMk/>
            <pc:sldMk cId="710079699" sldId="1764"/>
            <ac:spMk id="11" creationId="{4F5D14A2-1EA7-474F-943D-FFE4ACD4CC9F}"/>
          </ac:spMkLst>
        </pc:spChg>
        <pc:spChg chg="add del mod">
          <ac:chgData name="Antara Majumdar" userId="64318e68-de8c-4cee-9c51-24bf8c533223" providerId="ADAL" clId="{8AE773EB-670F-4251-ADBC-01D08A23E07E}" dt="2021-10-25T22:05:56.564" v="4862" actId="21"/>
          <ac:spMkLst>
            <pc:docMk/>
            <pc:sldMk cId="710079699" sldId="1764"/>
            <ac:spMk id="12" creationId="{9B88E860-1D6B-496A-A05F-D0C60255ACE6}"/>
          </ac:spMkLst>
        </pc:spChg>
        <pc:picChg chg="del mod">
          <ac:chgData name="Antara Majumdar" userId="64318e68-de8c-4cee-9c51-24bf8c533223" providerId="ADAL" clId="{8AE773EB-670F-4251-ADBC-01D08A23E07E}" dt="2021-10-25T19:23:43.058" v="3981" actId="21"/>
          <ac:picMkLst>
            <pc:docMk/>
            <pc:sldMk cId="710079699" sldId="1764"/>
            <ac:picMk id="6" creationId="{0F7B1117-2676-4206-8F55-4BE2B46D0245}"/>
          </ac:picMkLst>
        </pc:picChg>
      </pc:sldChg>
      <pc:sldChg chg="modSp add del mod">
        <pc:chgData name="Antara Majumdar" userId="64318e68-de8c-4cee-9c51-24bf8c533223" providerId="ADAL" clId="{8AE773EB-670F-4251-ADBC-01D08A23E07E}" dt="2021-10-25T15:53:21.450" v="3057" actId="47"/>
        <pc:sldMkLst>
          <pc:docMk/>
          <pc:sldMk cId="1294788392" sldId="1765"/>
        </pc:sldMkLst>
        <pc:spChg chg="mod">
          <ac:chgData name="Antara Majumdar" userId="64318e68-de8c-4cee-9c51-24bf8c533223" providerId="ADAL" clId="{8AE773EB-670F-4251-ADBC-01D08A23E07E}" dt="2021-10-25T13:32:00.550" v="686" actId="207"/>
          <ac:spMkLst>
            <pc:docMk/>
            <pc:sldMk cId="1294788392" sldId="1765"/>
            <ac:spMk id="600" creationId="{00000000-0000-0000-0000-000000000000}"/>
          </ac:spMkLst>
        </pc:spChg>
      </pc:sldChg>
      <pc:sldChg chg="delSp modSp new mod">
        <pc:chgData name="Antara Majumdar" userId="64318e68-de8c-4cee-9c51-24bf8c533223" providerId="ADAL" clId="{8AE773EB-670F-4251-ADBC-01D08A23E07E}" dt="2021-10-25T22:03:04.823" v="4848" actId="21"/>
        <pc:sldMkLst>
          <pc:docMk/>
          <pc:sldMk cId="1528443992" sldId="1766"/>
        </pc:sldMkLst>
        <pc:spChg chg="mod">
          <ac:chgData name="Antara Majumdar" userId="64318e68-de8c-4cee-9c51-24bf8c533223" providerId="ADAL" clId="{8AE773EB-670F-4251-ADBC-01D08A23E07E}" dt="2021-10-25T13:28:37.883" v="682" actId="20577"/>
          <ac:spMkLst>
            <pc:docMk/>
            <pc:sldMk cId="1528443992" sldId="1766"/>
            <ac:spMk id="2" creationId="{02384D70-C02B-45C8-9681-4999CD54BF06}"/>
          </ac:spMkLst>
        </pc:spChg>
        <pc:spChg chg="del">
          <ac:chgData name="Antara Majumdar" userId="64318e68-de8c-4cee-9c51-24bf8c533223" providerId="ADAL" clId="{8AE773EB-670F-4251-ADBC-01D08A23E07E}" dt="2021-10-25T22:02:48.913" v="4846" actId="21"/>
          <ac:spMkLst>
            <pc:docMk/>
            <pc:sldMk cId="1528443992" sldId="1766"/>
            <ac:spMk id="4" creationId="{F5893BD5-93C7-483D-BA3C-FE02C98DB7BA}"/>
          </ac:spMkLst>
        </pc:spChg>
        <pc:spChg chg="mod">
          <ac:chgData name="Antara Majumdar" userId="64318e68-de8c-4cee-9c51-24bf8c533223" providerId="ADAL" clId="{8AE773EB-670F-4251-ADBC-01D08A23E07E}" dt="2021-10-25T15:20:15.215" v="2387" actId="20577"/>
          <ac:spMkLst>
            <pc:docMk/>
            <pc:sldMk cId="1528443992" sldId="1766"/>
            <ac:spMk id="5" creationId="{5CC38EF0-09BA-4406-A472-FD57884B29AE}"/>
          </ac:spMkLst>
        </pc:spChg>
        <pc:spChg chg="del">
          <ac:chgData name="Antara Majumdar" userId="64318e68-de8c-4cee-9c51-24bf8c533223" providerId="ADAL" clId="{8AE773EB-670F-4251-ADBC-01D08A23E07E}" dt="2021-10-25T22:02:55.437" v="4847" actId="21"/>
          <ac:spMkLst>
            <pc:docMk/>
            <pc:sldMk cId="1528443992" sldId="1766"/>
            <ac:spMk id="6" creationId="{51F429FF-6B38-4904-9088-1459C39C2E82}"/>
          </ac:spMkLst>
        </pc:spChg>
        <pc:spChg chg="del">
          <ac:chgData name="Antara Majumdar" userId="64318e68-de8c-4cee-9c51-24bf8c533223" providerId="ADAL" clId="{8AE773EB-670F-4251-ADBC-01D08A23E07E}" dt="2021-10-25T22:03:04.823" v="4848" actId="21"/>
          <ac:spMkLst>
            <pc:docMk/>
            <pc:sldMk cId="1528443992" sldId="1766"/>
            <ac:spMk id="7" creationId="{9780FFB9-13FF-4BAA-8133-8AFF599F77DE}"/>
          </ac:spMkLst>
        </pc:spChg>
      </pc:sldChg>
      <pc:sldChg chg="addSp delSp modSp new del mod">
        <pc:chgData name="Antara Majumdar" userId="64318e68-de8c-4cee-9c51-24bf8c533223" providerId="ADAL" clId="{8AE773EB-670F-4251-ADBC-01D08A23E07E}" dt="2021-10-25T15:58:17.105" v="3102" actId="47"/>
        <pc:sldMkLst>
          <pc:docMk/>
          <pc:sldMk cId="2091472199" sldId="1767"/>
        </pc:sldMkLst>
        <pc:spChg chg="del">
          <ac:chgData name="Antara Majumdar" userId="64318e68-de8c-4cee-9c51-24bf8c533223" providerId="ADAL" clId="{8AE773EB-670F-4251-ADBC-01D08A23E07E}" dt="2021-10-25T12:48:06.726" v="369"/>
          <ac:spMkLst>
            <pc:docMk/>
            <pc:sldMk cId="2091472199" sldId="1767"/>
            <ac:spMk id="2" creationId="{9B806352-7578-4B60-970F-A9D5B328D44A}"/>
          </ac:spMkLst>
        </pc:spChg>
        <pc:spChg chg="del">
          <ac:chgData name="Antara Majumdar" userId="64318e68-de8c-4cee-9c51-24bf8c533223" providerId="ADAL" clId="{8AE773EB-670F-4251-ADBC-01D08A23E07E}" dt="2021-10-25T12:48:06.726" v="369"/>
          <ac:spMkLst>
            <pc:docMk/>
            <pc:sldMk cId="2091472199" sldId="1767"/>
            <ac:spMk id="3" creationId="{540FE800-588C-485F-B333-A2DFA89BD17C}"/>
          </ac:spMkLst>
        </pc:spChg>
        <pc:spChg chg="add mod">
          <ac:chgData name="Antara Majumdar" userId="64318e68-de8c-4cee-9c51-24bf8c533223" providerId="ADAL" clId="{8AE773EB-670F-4251-ADBC-01D08A23E07E}" dt="2021-10-25T12:48:06.726" v="369"/>
          <ac:spMkLst>
            <pc:docMk/>
            <pc:sldMk cId="2091472199" sldId="1767"/>
            <ac:spMk id="4" creationId="{08EE6782-F8DB-4795-AB0E-1EA9A7F17F65}"/>
          </ac:spMkLst>
        </pc:spChg>
        <pc:spChg chg="add mod">
          <ac:chgData name="Antara Majumdar" userId="64318e68-de8c-4cee-9c51-24bf8c533223" providerId="ADAL" clId="{8AE773EB-670F-4251-ADBC-01D08A23E07E}" dt="2021-10-25T12:48:09.926" v="378" actId="20577"/>
          <ac:spMkLst>
            <pc:docMk/>
            <pc:sldMk cId="2091472199" sldId="1767"/>
            <ac:spMk id="5" creationId="{F3887D1C-BA25-4651-80E2-653299763ECB}"/>
          </ac:spMkLst>
        </pc:spChg>
        <pc:spChg chg="add mod">
          <ac:chgData name="Antara Majumdar" userId="64318e68-de8c-4cee-9c51-24bf8c533223" providerId="ADAL" clId="{8AE773EB-670F-4251-ADBC-01D08A23E07E}" dt="2021-10-25T12:48:06.726" v="369"/>
          <ac:spMkLst>
            <pc:docMk/>
            <pc:sldMk cId="2091472199" sldId="1767"/>
            <ac:spMk id="6" creationId="{92E7933D-BAEF-407D-8DD7-5A59833B98C4}"/>
          </ac:spMkLst>
        </pc:spChg>
        <pc:spChg chg="add mod">
          <ac:chgData name="Antara Majumdar" userId="64318e68-de8c-4cee-9c51-24bf8c533223" providerId="ADAL" clId="{8AE773EB-670F-4251-ADBC-01D08A23E07E}" dt="2021-10-25T12:48:06.726" v="369"/>
          <ac:spMkLst>
            <pc:docMk/>
            <pc:sldMk cId="2091472199" sldId="1767"/>
            <ac:spMk id="7" creationId="{40E9202A-5DD8-447E-9661-A4AF8C0E1792}"/>
          </ac:spMkLst>
        </pc:spChg>
      </pc:sldChg>
      <pc:sldChg chg="addSp delSp modSp add mod ord modClrScheme chgLayout">
        <pc:chgData name="Antara Majumdar" userId="64318e68-de8c-4cee-9c51-24bf8c533223" providerId="ADAL" clId="{8AE773EB-670F-4251-ADBC-01D08A23E07E}" dt="2021-10-25T22:05:26.268" v="4860" actId="21"/>
        <pc:sldMkLst>
          <pc:docMk/>
          <pc:sldMk cId="3074965041" sldId="1767"/>
        </pc:sldMkLst>
        <pc:spChg chg="mod ord">
          <ac:chgData name="Antara Majumdar" userId="64318e68-de8c-4cee-9c51-24bf8c533223" providerId="ADAL" clId="{8AE773EB-670F-4251-ADBC-01D08A23E07E}" dt="2021-10-25T19:34:17.714" v="4080" actId="20577"/>
          <ac:spMkLst>
            <pc:docMk/>
            <pc:sldMk cId="3074965041" sldId="1767"/>
            <ac:spMk id="2" creationId="{56EE633D-0A66-47E0-B124-1E58A8132B66}"/>
          </ac:spMkLst>
        </pc:spChg>
        <pc:spChg chg="add del mod">
          <ac:chgData name="Antara Majumdar" userId="64318e68-de8c-4cee-9c51-24bf8c533223" providerId="ADAL" clId="{8AE773EB-670F-4251-ADBC-01D08A23E07E}" dt="2021-10-25T19:30:18.562" v="4056" actId="26606"/>
          <ac:spMkLst>
            <pc:docMk/>
            <pc:sldMk cId="3074965041" sldId="1767"/>
            <ac:spMk id="3" creationId="{E90F152A-EA7E-44F5-8A95-6FBE34D9DFA1}"/>
          </ac:spMkLst>
        </pc:spChg>
        <pc:spChg chg="mod">
          <ac:chgData name="Antara Majumdar" userId="64318e68-de8c-4cee-9c51-24bf8c533223" providerId="ADAL" clId="{8AE773EB-670F-4251-ADBC-01D08A23E07E}" dt="2021-10-25T19:30:18.562" v="4056" actId="26606"/>
          <ac:spMkLst>
            <pc:docMk/>
            <pc:sldMk cId="3074965041" sldId="1767"/>
            <ac:spMk id="4" creationId="{4A701F32-713B-4CB8-A363-638FCA020DB6}"/>
          </ac:spMkLst>
        </pc:spChg>
        <pc:spChg chg="add del mod">
          <ac:chgData name="Antara Majumdar" userId="64318e68-de8c-4cee-9c51-24bf8c533223" providerId="ADAL" clId="{8AE773EB-670F-4251-ADBC-01D08A23E07E}" dt="2021-10-25T19:27:02.671" v="4039" actId="21"/>
          <ac:spMkLst>
            <pc:docMk/>
            <pc:sldMk cId="3074965041" sldId="1767"/>
            <ac:spMk id="7" creationId="{E9D77F5C-A8AF-4345-90DA-6012E0CC16C4}"/>
          </ac:spMkLst>
        </pc:spChg>
        <pc:spChg chg="add del mod">
          <ac:chgData name="Antara Majumdar" userId="64318e68-de8c-4cee-9c51-24bf8c533223" providerId="ADAL" clId="{8AE773EB-670F-4251-ADBC-01D08A23E07E}" dt="2021-10-25T19:30:18.562" v="4056" actId="26606"/>
          <ac:spMkLst>
            <pc:docMk/>
            <pc:sldMk cId="3074965041" sldId="1767"/>
            <ac:spMk id="8" creationId="{EEC6FDEA-1464-490A-85AB-41829294EC49}"/>
          </ac:spMkLst>
        </pc:spChg>
        <pc:spChg chg="add del mod">
          <ac:chgData name="Antara Majumdar" userId="64318e68-de8c-4cee-9c51-24bf8c533223" providerId="ADAL" clId="{8AE773EB-670F-4251-ADBC-01D08A23E07E}" dt="2021-10-25T19:30:18.562" v="4056" actId="26606"/>
          <ac:spMkLst>
            <pc:docMk/>
            <pc:sldMk cId="3074965041" sldId="1767"/>
            <ac:spMk id="9" creationId="{16F503BC-512C-4FB0-9875-C622F882E397}"/>
          </ac:spMkLst>
        </pc:spChg>
        <pc:spChg chg="add mod">
          <ac:chgData name="Antara Majumdar" userId="64318e68-de8c-4cee-9c51-24bf8c533223" providerId="ADAL" clId="{8AE773EB-670F-4251-ADBC-01D08A23E07E}" dt="2021-10-25T19:30:18.562" v="4056" actId="26606"/>
          <ac:spMkLst>
            <pc:docMk/>
            <pc:sldMk cId="3074965041" sldId="1767"/>
            <ac:spMk id="14" creationId="{E3D96191-9310-43C5-8046-F3DE8B2418F9}"/>
          </ac:spMkLst>
        </pc:spChg>
        <pc:spChg chg="add del mod">
          <ac:chgData name="Antara Majumdar" userId="64318e68-de8c-4cee-9c51-24bf8c533223" providerId="ADAL" clId="{8AE773EB-670F-4251-ADBC-01D08A23E07E}" dt="2021-10-25T22:05:09.063" v="4858" actId="21"/>
          <ac:spMkLst>
            <pc:docMk/>
            <pc:sldMk cId="3074965041" sldId="1767"/>
            <ac:spMk id="16" creationId="{FD3A0DB3-EB8B-491A-8976-222F1AB58120}"/>
          </ac:spMkLst>
        </pc:spChg>
        <pc:spChg chg="add del mod">
          <ac:chgData name="Antara Majumdar" userId="64318e68-de8c-4cee-9c51-24bf8c533223" providerId="ADAL" clId="{8AE773EB-670F-4251-ADBC-01D08A23E07E}" dt="2021-10-25T22:05:16.579" v="4859" actId="21"/>
          <ac:spMkLst>
            <pc:docMk/>
            <pc:sldMk cId="3074965041" sldId="1767"/>
            <ac:spMk id="18" creationId="{5EC3E335-D0CB-44C9-9D19-D172724267A2}"/>
          </ac:spMkLst>
        </pc:spChg>
        <pc:spChg chg="add del mod">
          <ac:chgData name="Antara Majumdar" userId="64318e68-de8c-4cee-9c51-24bf8c533223" providerId="ADAL" clId="{8AE773EB-670F-4251-ADBC-01D08A23E07E}" dt="2021-10-25T22:05:26.268" v="4860" actId="21"/>
          <ac:spMkLst>
            <pc:docMk/>
            <pc:sldMk cId="3074965041" sldId="1767"/>
            <ac:spMk id="20" creationId="{806B3487-7EAD-4ECC-AFBC-EFBD28789094}"/>
          </ac:spMkLst>
        </pc:spChg>
        <pc:picChg chg="del">
          <ac:chgData name="Antara Majumdar" userId="64318e68-de8c-4cee-9c51-24bf8c533223" providerId="ADAL" clId="{8AE773EB-670F-4251-ADBC-01D08A23E07E}" dt="2021-10-25T19:27:09.835" v="4040" actId="21"/>
          <ac:picMkLst>
            <pc:docMk/>
            <pc:sldMk cId="3074965041" sldId="1767"/>
            <ac:picMk id="6" creationId="{58FA7F69-FB9D-4E79-B2BE-D784660C3D5C}"/>
          </ac:picMkLst>
        </pc:picChg>
      </pc:sldChg>
      <pc:sldChg chg="addSp delSp modSp add mod">
        <pc:chgData name="Antara Majumdar" userId="64318e68-de8c-4cee-9c51-24bf8c533223" providerId="ADAL" clId="{8AE773EB-670F-4251-ADBC-01D08A23E07E}" dt="2021-10-25T22:04:26.812" v="4854" actId="21"/>
        <pc:sldMkLst>
          <pc:docMk/>
          <pc:sldMk cId="1303174952" sldId="1768"/>
        </pc:sldMkLst>
        <pc:spChg chg="mod">
          <ac:chgData name="Antara Majumdar" userId="64318e68-de8c-4cee-9c51-24bf8c533223" providerId="ADAL" clId="{8AE773EB-670F-4251-ADBC-01D08A23E07E}" dt="2021-10-25T14:05:55.907" v="1645" actId="20577"/>
          <ac:spMkLst>
            <pc:docMk/>
            <pc:sldMk cId="1303174952" sldId="1768"/>
            <ac:spMk id="2" creationId="{02384D70-C02B-45C8-9681-4999CD54BF06}"/>
          </ac:spMkLst>
        </pc:spChg>
        <pc:spChg chg="del">
          <ac:chgData name="Antara Majumdar" userId="64318e68-de8c-4cee-9c51-24bf8c533223" providerId="ADAL" clId="{8AE773EB-670F-4251-ADBC-01D08A23E07E}" dt="2021-10-25T22:04:11.319" v="4852" actId="21"/>
          <ac:spMkLst>
            <pc:docMk/>
            <pc:sldMk cId="1303174952" sldId="1768"/>
            <ac:spMk id="4" creationId="{F5893BD5-93C7-483D-BA3C-FE02C98DB7BA}"/>
          </ac:spMkLst>
        </pc:spChg>
        <pc:spChg chg="mod">
          <ac:chgData name="Antara Majumdar" userId="64318e68-de8c-4cee-9c51-24bf8c533223" providerId="ADAL" clId="{8AE773EB-670F-4251-ADBC-01D08A23E07E}" dt="2021-10-25T13:55:21.948" v="1128" actId="20577"/>
          <ac:spMkLst>
            <pc:docMk/>
            <pc:sldMk cId="1303174952" sldId="1768"/>
            <ac:spMk id="5" creationId="{5CC38EF0-09BA-4406-A472-FD57884B29AE}"/>
          </ac:spMkLst>
        </pc:spChg>
        <pc:spChg chg="del">
          <ac:chgData name="Antara Majumdar" userId="64318e68-de8c-4cee-9c51-24bf8c533223" providerId="ADAL" clId="{8AE773EB-670F-4251-ADBC-01D08A23E07E}" dt="2021-10-25T22:04:26.812" v="4854" actId="21"/>
          <ac:spMkLst>
            <pc:docMk/>
            <pc:sldMk cId="1303174952" sldId="1768"/>
            <ac:spMk id="6" creationId="{51F429FF-6B38-4904-9088-1459C39C2E82}"/>
          </ac:spMkLst>
        </pc:spChg>
        <pc:spChg chg="del">
          <ac:chgData name="Antara Majumdar" userId="64318e68-de8c-4cee-9c51-24bf8c533223" providerId="ADAL" clId="{8AE773EB-670F-4251-ADBC-01D08A23E07E}" dt="2021-10-25T22:04:18.067" v="4853" actId="21"/>
          <ac:spMkLst>
            <pc:docMk/>
            <pc:sldMk cId="1303174952" sldId="1768"/>
            <ac:spMk id="7" creationId="{9780FFB9-13FF-4BAA-8133-8AFF599F77DE}"/>
          </ac:spMkLst>
        </pc:spChg>
        <pc:spChg chg="add del mod">
          <ac:chgData name="Antara Majumdar" userId="64318e68-de8c-4cee-9c51-24bf8c533223" providerId="ADAL" clId="{8AE773EB-670F-4251-ADBC-01D08A23E07E}" dt="2021-10-25T13:47:29.595" v="854"/>
          <ac:spMkLst>
            <pc:docMk/>
            <pc:sldMk cId="1303174952" sldId="1768"/>
            <ac:spMk id="9" creationId="{A524C5D8-ABD9-40D0-9BE7-54F18BD91E43}"/>
          </ac:spMkLst>
        </pc:spChg>
      </pc:sldChg>
      <pc:sldChg chg="delSp modSp add mod ord">
        <pc:chgData name="Antara Majumdar" userId="64318e68-de8c-4cee-9c51-24bf8c533223" providerId="ADAL" clId="{8AE773EB-670F-4251-ADBC-01D08A23E07E}" dt="2021-10-25T22:05:00.747" v="4857" actId="21"/>
        <pc:sldMkLst>
          <pc:docMk/>
          <pc:sldMk cId="899155047" sldId="1769"/>
        </pc:sldMkLst>
        <pc:spChg chg="mod">
          <ac:chgData name="Antara Majumdar" userId="64318e68-de8c-4cee-9c51-24bf8c533223" providerId="ADAL" clId="{8AE773EB-670F-4251-ADBC-01D08A23E07E}" dt="2021-10-25T15:29:39.845" v="2483" actId="20577"/>
          <ac:spMkLst>
            <pc:docMk/>
            <pc:sldMk cId="899155047" sldId="1769"/>
            <ac:spMk id="2" creationId="{02384D70-C02B-45C8-9681-4999CD54BF06}"/>
          </ac:spMkLst>
        </pc:spChg>
        <pc:spChg chg="del">
          <ac:chgData name="Antara Majumdar" userId="64318e68-de8c-4cee-9c51-24bf8c533223" providerId="ADAL" clId="{8AE773EB-670F-4251-ADBC-01D08A23E07E}" dt="2021-10-25T22:04:45.206" v="4855" actId="21"/>
          <ac:spMkLst>
            <pc:docMk/>
            <pc:sldMk cId="899155047" sldId="1769"/>
            <ac:spMk id="4" creationId="{F5893BD5-93C7-483D-BA3C-FE02C98DB7BA}"/>
          </ac:spMkLst>
        </pc:spChg>
        <pc:spChg chg="mod">
          <ac:chgData name="Antara Majumdar" userId="64318e68-de8c-4cee-9c51-24bf8c533223" providerId="ADAL" clId="{8AE773EB-670F-4251-ADBC-01D08A23E07E}" dt="2021-10-25T14:01:57.363" v="1367"/>
          <ac:spMkLst>
            <pc:docMk/>
            <pc:sldMk cId="899155047" sldId="1769"/>
            <ac:spMk id="5" creationId="{5CC38EF0-09BA-4406-A472-FD57884B29AE}"/>
          </ac:spMkLst>
        </pc:spChg>
        <pc:spChg chg="del">
          <ac:chgData name="Antara Majumdar" userId="64318e68-de8c-4cee-9c51-24bf8c533223" providerId="ADAL" clId="{8AE773EB-670F-4251-ADBC-01D08A23E07E}" dt="2021-10-25T22:04:50.610" v="4856" actId="21"/>
          <ac:spMkLst>
            <pc:docMk/>
            <pc:sldMk cId="899155047" sldId="1769"/>
            <ac:spMk id="6" creationId="{51F429FF-6B38-4904-9088-1459C39C2E82}"/>
          </ac:spMkLst>
        </pc:spChg>
        <pc:spChg chg="del">
          <ac:chgData name="Antara Majumdar" userId="64318e68-de8c-4cee-9c51-24bf8c533223" providerId="ADAL" clId="{8AE773EB-670F-4251-ADBC-01D08A23E07E}" dt="2021-10-25T22:05:00.747" v="4857" actId="21"/>
          <ac:spMkLst>
            <pc:docMk/>
            <pc:sldMk cId="899155047" sldId="1769"/>
            <ac:spMk id="7" creationId="{9780FFB9-13FF-4BAA-8133-8AFF599F77DE}"/>
          </ac:spMkLst>
        </pc:spChg>
      </pc:sldChg>
      <pc:sldChg chg="delSp modSp new mod ord">
        <pc:chgData name="Antara Majumdar" userId="64318e68-de8c-4cee-9c51-24bf8c533223" providerId="ADAL" clId="{8AE773EB-670F-4251-ADBC-01D08A23E07E}" dt="2021-10-25T22:03:28.220" v="4851" actId="21"/>
        <pc:sldMkLst>
          <pc:docMk/>
          <pc:sldMk cId="893492566" sldId="1770"/>
        </pc:sldMkLst>
        <pc:spChg chg="mod">
          <ac:chgData name="Antara Majumdar" userId="64318e68-de8c-4cee-9c51-24bf8c533223" providerId="ADAL" clId="{8AE773EB-670F-4251-ADBC-01D08A23E07E}" dt="2021-10-25T15:56:04.266" v="3101" actId="20577"/>
          <ac:spMkLst>
            <pc:docMk/>
            <pc:sldMk cId="893492566" sldId="1770"/>
            <ac:spMk id="2" creationId="{C2A86546-AD24-449D-A8C4-92C485617F9E}"/>
          </ac:spMkLst>
        </pc:spChg>
        <pc:spChg chg="del">
          <ac:chgData name="Antara Majumdar" userId="64318e68-de8c-4cee-9c51-24bf8c533223" providerId="ADAL" clId="{8AE773EB-670F-4251-ADBC-01D08A23E07E}" dt="2021-10-25T22:03:12.679" v="4849" actId="21"/>
          <ac:spMkLst>
            <pc:docMk/>
            <pc:sldMk cId="893492566" sldId="1770"/>
            <ac:spMk id="4" creationId="{72D87B04-14E3-4109-9954-D9695DC48A69}"/>
          </ac:spMkLst>
        </pc:spChg>
        <pc:spChg chg="mod">
          <ac:chgData name="Antara Majumdar" userId="64318e68-de8c-4cee-9c51-24bf8c533223" providerId="ADAL" clId="{8AE773EB-670F-4251-ADBC-01D08A23E07E}" dt="2021-10-25T14:37:27.584" v="1769" actId="6549"/>
          <ac:spMkLst>
            <pc:docMk/>
            <pc:sldMk cId="893492566" sldId="1770"/>
            <ac:spMk id="5" creationId="{EE0DD2E5-BE78-443D-9475-453CAC7FA026}"/>
          </ac:spMkLst>
        </pc:spChg>
        <pc:spChg chg="del">
          <ac:chgData name="Antara Majumdar" userId="64318e68-de8c-4cee-9c51-24bf8c533223" providerId="ADAL" clId="{8AE773EB-670F-4251-ADBC-01D08A23E07E}" dt="2021-10-25T22:03:28.220" v="4851" actId="21"/>
          <ac:spMkLst>
            <pc:docMk/>
            <pc:sldMk cId="893492566" sldId="1770"/>
            <ac:spMk id="6" creationId="{B4EA2614-FC48-42F2-A7AF-F13A0B64D3CE}"/>
          </ac:spMkLst>
        </pc:spChg>
        <pc:spChg chg="del">
          <ac:chgData name="Antara Majumdar" userId="64318e68-de8c-4cee-9c51-24bf8c533223" providerId="ADAL" clId="{8AE773EB-670F-4251-ADBC-01D08A23E07E}" dt="2021-10-25T22:03:18.448" v="4850" actId="21"/>
          <ac:spMkLst>
            <pc:docMk/>
            <pc:sldMk cId="893492566" sldId="1770"/>
            <ac:spMk id="7" creationId="{A3DE7CCE-8CA3-480A-8571-88C38AFD2645}"/>
          </ac:spMkLst>
        </pc:spChg>
      </pc:sldChg>
      <pc:sldChg chg="delSp modSp new mod">
        <pc:chgData name="Antara Majumdar" userId="64318e68-de8c-4cee-9c51-24bf8c533223" providerId="ADAL" clId="{8AE773EB-670F-4251-ADBC-01D08A23E07E}" dt="2021-10-25T22:06:40.581" v="4867" actId="21"/>
        <pc:sldMkLst>
          <pc:docMk/>
          <pc:sldMk cId="3526833177" sldId="1771"/>
        </pc:sldMkLst>
        <pc:spChg chg="mod">
          <ac:chgData name="Antara Majumdar" userId="64318e68-de8c-4cee-9c51-24bf8c533223" providerId="ADAL" clId="{8AE773EB-670F-4251-ADBC-01D08A23E07E}" dt="2021-10-25T21:11:37.482" v="4409" actId="20577"/>
          <ac:spMkLst>
            <pc:docMk/>
            <pc:sldMk cId="3526833177" sldId="1771"/>
            <ac:spMk id="2" creationId="{47C8AF1A-9FC5-4098-A1B4-1E838A44E28E}"/>
          </ac:spMkLst>
        </pc:spChg>
        <pc:spChg chg="del">
          <ac:chgData name="Antara Majumdar" userId="64318e68-de8c-4cee-9c51-24bf8c533223" providerId="ADAL" clId="{8AE773EB-670F-4251-ADBC-01D08A23E07E}" dt="2021-10-25T22:06:22.099" v="4865" actId="21"/>
          <ac:spMkLst>
            <pc:docMk/>
            <pc:sldMk cId="3526833177" sldId="1771"/>
            <ac:spMk id="4" creationId="{92015F95-5BBA-49C5-963D-865C5D57F98E}"/>
          </ac:spMkLst>
        </pc:spChg>
        <pc:spChg chg="mod">
          <ac:chgData name="Antara Majumdar" userId="64318e68-de8c-4cee-9c51-24bf8c533223" providerId="ADAL" clId="{8AE773EB-670F-4251-ADBC-01D08A23E07E}" dt="2021-10-25T19:18:31.186" v="3932" actId="20577"/>
          <ac:spMkLst>
            <pc:docMk/>
            <pc:sldMk cId="3526833177" sldId="1771"/>
            <ac:spMk id="5" creationId="{D2F3A419-FA16-4B46-BBE9-D87B654D01F9}"/>
          </ac:spMkLst>
        </pc:spChg>
        <pc:spChg chg="del">
          <ac:chgData name="Antara Majumdar" userId="64318e68-de8c-4cee-9c51-24bf8c533223" providerId="ADAL" clId="{8AE773EB-670F-4251-ADBC-01D08A23E07E}" dt="2021-10-25T22:06:34.463" v="4866" actId="21"/>
          <ac:spMkLst>
            <pc:docMk/>
            <pc:sldMk cId="3526833177" sldId="1771"/>
            <ac:spMk id="6" creationId="{6A3C67F8-4683-426F-A23C-CAA7F735C9D7}"/>
          </ac:spMkLst>
        </pc:spChg>
        <pc:spChg chg="del">
          <ac:chgData name="Antara Majumdar" userId="64318e68-de8c-4cee-9c51-24bf8c533223" providerId="ADAL" clId="{8AE773EB-670F-4251-ADBC-01D08A23E07E}" dt="2021-10-25T22:06:40.581" v="4867" actId="21"/>
          <ac:spMkLst>
            <pc:docMk/>
            <pc:sldMk cId="3526833177" sldId="1771"/>
            <ac:spMk id="7" creationId="{546B6A7F-231B-4B73-B279-6B98AEC119B2}"/>
          </ac:spMkLst>
        </pc:spChg>
      </pc:sldChg>
      <pc:sldChg chg="delSp modSp add mod">
        <pc:chgData name="Antara Majumdar" userId="64318e68-de8c-4cee-9c51-24bf8c533223" providerId="ADAL" clId="{8AE773EB-670F-4251-ADBC-01D08A23E07E}" dt="2021-10-25T22:07:09.880" v="4870" actId="21"/>
        <pc:sldMkLst>
          <pc:docMk/>
          <pc:sldMk cId="938548464" sldId="1772"/>
        </pc:sldMkLst>
        <pc:spChg chg="mod">
          <ac:chgData name="Antara Majumdar" userId="64318e68-de8c-4cee-9c51-24bf8c533223" providerId="ADAL" clId="{8AE773EB-670F-4251-ADBC-01D08A23E07E}" dt="2021-10-25T21:40:28.832" v="4627" actId="20577"/>
          <ac:spMkLst>
            <pc:docMk/>
            <pc:sldMk cId="938548464" sldId="1772"/>
            <ac:spMk id="2" creationId="{47C8AF1A-9FC5-4098-A1B4-1E838A44E28E}"/>
          </ac:spMkLst>
        </pc:spChg>
        <pc:spChg chg="del">
          <ac:chgData name="Antara Majumdar" userId="64318e68-de8c-4cee-9c51-24bf8c533223" providerId="ADAL" clId="{8AE773EB-670F-4251-ADBC-01D08A23E07E}" dt="2021-10-25T22:06:56.905" v="4868" actId="21"/>
          <ac:spMkLst>
            <pc:docMk/>
            <pc:sldMk cId="938548464" sldId="1772"/>
            <ac:spMk id="4" creationId="{92015F95-5BBA-49C5-963D-865C5D57F98E}"/>
          </ac:spMkLst>
        </pc:spChg>
        <pc:spChg chg="mod">
          <ac:chgData name="Antara Majumdar" userId="64318e68-de8c-4cee-9c51-24bf8c533223" providerId="ADAL" clId="{8AE773EB-670F-4251-ADBC-01D08A23E07E}" dt="2021-10-25T21:28:30.918" v="4591" actId="20577"/>
          <ac:spMkLst>
            <pc:docMk/>
            <pc:sldMk cId="938548464" sldId="1772"/>
            <ac:spMk id="5" creationId="{D2F3A419-FA16-4B46-BBE9-D87B654D01F9}"/>
          </ac:spMkLst>
        </pc:spChg>
        <pc:spChg chg="del">
          <ac:chgData name="Antara Majumdar" userId="64318e68-de8c-4cee-9c51-24bf8c533223" providerId="ADAL" clId="{8AE773EB-670F-4251-ADBC-01D08A23E07E}" dt="2021-10-25T22:07:02.910" v="4869" actId="21"/>
          <ac:spMkLst>
            <pc:docMk/>
            <pc:sldMk cId="938548464" sldId="1772"/>
            <ac:spMk id="6" creationId="{6A3C67F8-4683-426F-A23C-CAA7F735C9D7}"/>
          </ac:spMkLst>
        </pc:spChg>
        <pc:spChg chg="del">
          <ac:chgData name="Antara Majumdar" userId="64318e68-de8c-4cee-9c51-24bf8c533223" providerId="ADAL" clId="{8AE773EB-670F-4251-ADBC-01D08A23E07E}" dt="2021-10-25T22:07:09.880" v="4870" actId="21"/>
          <ac:spMkLst>
            <pc:docMk/>
            <pc:sldMk cId="938548464" sldId="1772"/>
            <ac:spMk id="7" creationId="{546B6A7F-231B-4B73-B279-6B98AEC119B2}"/>
          </ac:spMkLst>
        </pc:spChg>
      </pc:sldChg>
      <pc:sldChg chg="delSp modSp new mod">
        <pc:chgData name="Antara Majumdar" userId="64318e68-de8c-4cee-9c51-24bf8c533223" providerId="ADAL" clId="{8AE773EB-670F-4251-ADBC-01D08A23E07E}" dt="2021-10-25T22:09:06.173" v="4884" actId="21"/>
        <pc:sldMkLst>
          <pc:docMk/>
          <pc:sldMk cId="1606775331" sldId="1773"/>
        </pc:sldMkLst>
        <pc:spChg chg="mod">
          <ac:chgData name="Antara Majumdar" userId="64318e68-de8c-4cee-9c51-24bf8c533223" providerId="ADAL" clId="{8AE773EB-670F-4251-ADBC-01D08A23E07E}" dt="2021-10-25T22:01:50.449" v="4843" actId="207"/>
          <ac:spMkLst>
            <pc:docMk/>
            <pc:sldMk cId="1606775331" sldId="1773"/>
            <ac:spMk id="2" creationId="{C50BCD10-5420-4111-A06B-67E0026FD0F8}"/>
          </ac:spMkLst>
        </pc:spChg>
        <pc:spChg chg="del">
          <ac:chgData name="Antara Majumdar" userId="64318e68-de8c-4cee-9c51-24bf8c533223" providerId="ADAL" clId="{8AE773EB-670F-4251-ADBC-01D08A23E07E}" dt="2021-10-25T22:08:50.324" v="4882" actId="21"/>
          <ac:spMkLst>
            <pc:docMk/>
            <pc:sldMk cId="1606775331" sldId="1773"/>
            <ac:spMk id="4" creationId="{C65D8CA2-04A4-4CDA-B952-FEFDC6139046}"/>
          </ac:spMkLst>
        </pc:spChg>
        <pc:spChg chg="mod">
          <ac:chgData name="Antara Majumdar" userId="64318e68-de8c-4cee-9c51-24bf8c533223" providerId="ADAL" clId="{8AE773EB-670F-4251-ADBC-01D08A23E07E}" dt="2021-10-25T19:20:49.182" v="3965" actId="255"/>
          <ac:spMkLst>
            <pc:docMk/>
            <pc:sldMk cId="1606775331" sldId="1773"/>
            <ac:spMk id="5" creationId="{DB89D9D8-BC53-40B3-86D8-D0D83C9788CF}"/>
          </ac:spMkLst>
        </pc:spChg>
        <pc:spChg chg="del">
          <ac:chgData name="Antara Majumdar" userId="64318e68-de8c-4cee-9c51-24bf8c533223" providerId="ADAL" clId="{8AE773EB-670F-4251-ADBC-01D08A23E07E}" dt="2021-10-25T22:09:06.173" v="4884" actId="21"/>
          <ac:spMkLst>
            <pc:docMk/>
            <pc:sldMk cId="1606775331" sldId="1773"/>
            <ac:spMk id="6" creationId="{6BB772FC-A964-4128-9728-FAB605B52E05}"/>
          </ac:spMkLst>
        </pc:spChg>
        <pc:spChg chg="del">
          <ac:chgData name="Antara Majumdar" userId="64318e68-de8c-4cee-9c51-24bf8c533223" providerId="ADAL" clId="{8AE773EB-670F-4251-ADBC-01D08A23E07E}" dt="2021-10-25T22:08:59.259" v="4883" actId="21"/>
          <ac:spMkLst>
            <pc:docMk/>
            <pc:sldMk cId="1606775331" sldId="1773"/>
            <ac:spMk id="7" creationId="{A0B44FB3-E8F9-4187-B023-7815E7E1E2FE}"/>
          </ac:spMkLst>
        </pc:spChg>
      </pc:sldChg>
      <pc:sldChg chg="delSp modSp new mod">
        <pc:chgData name="Antara Majumdar" userId="64318e68-de8c-4cee-9c51-24bf8c533223" providerId="ADAL" clId="{8AE773EB-670F-4251-ADBC-01D08A23E07E}" dt="2021-10-25T22:09:26.956" v="4887" actId="21"/>
        <pc:sldMkLst>
          <pc:docMk/>
          <pc:sldMk cId="3181106492" sldId="1774"/>
        </pc:sldMkLst>
        <pc:spChg chg="mod">
          <ac:chgData name="Antara Majumdar" userId="64318e68-de8c-4cee-9c51-24bf8c533223" providerId="ADAL" clId="{8AE773EB-670F-4251-ADBC-01D08A23E07E}" dt="2021-10-25T22:01:55.761" v="4844" actId="207"/>
          <ac:spMkLst>
            <pc:docMk/>
            <pc:sldMk cId="3181106492" sldId="1774"/>
            <ac:spMk id="2" creationId="{FB2A037B-2A33-493F-8644-1F21FEABAA40}"/>
          </ac:spMkLst>
        </pc:spChg>
        <pc:spChg chg="del">
          <ac:chgData name="Antara Majumdar" userId="64318e68-de8c-4cee-9c51-24bf8c533223" providerId="ADAL" clId="{8AE773EB-670F-4251-ADBC-01D08A23E07E}" dt="2021-10-25T22:09:14.560" v="4885" actId="21"/>
          <ac:spMkLst>
            <pc:docMk/>
            <pc:sldMk cId="3181106492" sldId="1774"/>
            <ac:spMk id="4" creationId="{93BAB57E-5C43-426E-9440-9D0CB3924FB7}"/>
          </ac:spMkLst>
        </pc:spChg>
        <pc:spChg chg="mod">
          <ac:chgData name="Antara Majumdar" userId="64318e68-de8c-4cee-9c51-24bf8c533223" providerId="ADAL" clId="{8AE773EB-670F-4251-ADBC-01D08A23E07E}" dt="2021-10-25T19:20:31.478" v="3964" actId="20577"/>
          <ac:spMkLst>
            <pc:docMk/>
            <pc:sldMk cId="3181106492" sldId="1774"/>
            <ac:spMk id="5" creationId="{7C3739A3-721E-4E83-AD2A-28A74152DF5B}"/>
          </ac:spMkLst>
        </pc:spChg>
        <pc:spChg chg="del">
          <ac:chgData name="Antara Majumdar" userId="64318e68-de8c-4cee-9c51-24bf8c533223" providerId="ADAL" clId="{8AE773EB-670F-4251-ADBC-01D08A23E07E}" dt="2021-10-25T22:09:19.938" v="4886" actId="21"/>
          <ac:spMkLst>
            <pc:docMk/>
            <pc:sldMk cId="3181106492" sldId="1774"/>
            <ac:spMk id="6" creationId="{6575D7D7-886B-4BA0-8A4C-7CE9B8844EF2}"/>
          </ac:spMkLst>
        </pc:spChg>
        <pc:spChg chg="del">
          <ac:chgData name="Antara Majumdar" userId="64318e68-de8c-4cee-9c51-24bf8c533223" providerId="ADAL" clId="{8AE773EB-670F-4251-ADBC-01D08A23E07E}" dt="2021-10-25T22:09:26.956" v="4887" actId="21"/>
          <ac:spMkLst>
            <pc:docMk/>
            <pc:sldMk cId="3181106492" sldId="1774"/>
            <ac:spMk id="7" creationId="{25BE586A-CAE4-427D-AE98-F7D012A8016E}"/>
          </ac:spMkLst>
        </pc:spChg>
      </pc:sldChg>
      <pc:sldChg chg="modSp new del mod">
        <pc:chgData name="Antara Majumdar" userId="64318e68-de8c-4cee-9c51-24bf8c533223" providerId="ADAL" clId="{8AE773EB-670F-4251-ADBC-01D08A23E07E}" dt="2021-10-25T19:15:31.819" v="3915" actId="47"/>
        <pc:sldMkLst>
          <pc:docMk/>
          <pc:sldMk cId="241466493" sldId="1775"/>
        </pc:sldMkLst>
        <pc:spChg chg="mod">
          <ac:chgData name="Antara Majumdar" userId="64318e68-de8c-4cee-9c51-24bf8c533223" providerId="ADAL" clId="{8AE773EB-670F-4251-ADBC-01D08A23E07E}" dt="2021-10-25T19:14:28.153" v="3913" actId="20577"/>
          <ac:spMkLst>
            <pc:docMk/>
            <pc:sldMk cId="241466493" sldId="1775"/>
            <ac:spMk id="2" creationId="{FFE0F887-C24F-479F-901C-D5C8D59E1A1A}"/>
          </ac:spMkLst>
        </pc:spChg>
        <pc:spChg chg="mod">
          <ac:chgData name="Antara Majumdar" userId="64318e68-de8c-4cee-9c51-24bf8c533223" providerId="ADAL" clId="{8AE773EB-670F-4251-ADBC-01D08A23E07E}" dt="2021-10-25T16:07:32.662" v="3120"/>
          <ac:spMkLst>
            <pc:docMk/>
            <pc:sldMk cId="241466493" sldId="1775"/>
            <ac:spMk id="5" creationId="{6B4AC6E3-3F74-4280-957B-B94D33F7BE69}"/>
          </ac:spMkLst>
        </pc:spChg>
      </pc:sldChg>
      <pc:sldChg chg="delSp modSp add mod">
        <pc:chgData name="Antara Majumdar" userId="64318e68-de8c-4cee-9c51-24bf8c533223" providerId="ADAL" clId="{8AE773EB-670F-4251-ADBC-01D08A23E07E}" dt="2021-10-25T22:08:41.198" v="4881" actId="21"/>
        <pc:sldMkLst>
          <pc:docMk/>
          <pc:sldMk cId="3305604889" sldId="1776"/>
        </pc:sldMkLst>
        <pc:spChg chg="mod">
          <ac:chgData name="Antara Majumdar" userId="64318e68-de8c-4cee-9c51-24bf8c533223" providerId="ADAL" clId="{8AE773EB-670F-4251-ADBC-01D08A23E07E}" dt="2021-10-25T19:21:26.934" v="3976" actId="20577"/>
          <ac:spMkLst>
            <pc:docMk/>
            <pc:sldMk cId="3305604889" sldId="1776"/>
            <ac:spMk id="2" creationId="{FFE0F887-C24F-479F-901C-D5C8D59E1A1A}"/>
          </ac:spMkLst>
        </pc:spChg>
        <pc:spChg chg="del">
          <ac:chgData name="Antara Majumdar" userId="64318e68-de8c-4cee-9c51-24bf8c533223" providerId="ADAL" clId="{8AE773EB-670F-4251-ADBC-01D08A23E07E}" dt="2021-10-25T22:08:29.061" v="4879" actId="21"/>
          <ac:spMkLst>
            <pc:docMk/>
            <pc:sldMk cId="3305604889" sldId="1776"/>
            <ac:spMk id="4" creationId="{F53B19B9-B4CA-41C1-AE59-F77E1E89E7E7}"/>
          </ac:spMkLst>
        </pc:spChg>
        <pc:spChg chg="del">
          <ac:chgData name="Antara Majumdar" userId="64318e68-de8c-4cee-9c51-24bf8c533223" providerId="ADAL" clId="{8AE773EB-670F-4251-ADBC-01D08A23E07E}" dt="2021-10-25T22:08:34.921" v="4880" actId="21"/>
          <ac:spMkLst>
            <pc:docMk/>
            <pc:sldMk cId="3305604889" sldId="1776"/>
            <ac:spMk id="6" creationId="{F538032A-44F0-4131-9E0B-F3A107C12521}"/>
          </ac:spMkLst>
        </pc:spChg>
        <pc:spChg chg="del">
          <ac:chgData name="Antara Majumdar" userId="64318e68-de8c-4cee-9c51-24bf8c533223" providerId="ADAL" clId="{8AE773EB-670F-4251-ADBC-01D08A23E07E}" dt="2021-10-25T22:08:41.198" v="4881" actId="21"/>
          <ac:spMkLst>
            <pc:docMk/>
            <pc:sldMk cId="3305604889" sldId="1776"/>
            <ac:spMk id="7" creationId="{4E84F0C2-9779-4226-9235-257F7150B57B}"/>
          </ac:spMkLst>
        </pc:spChg>
      </pc:sldChg>
      <pc:sldChg chg="addSp delSp modSp new mod ord modClrScheme chgLayout">
        <pc:chgData name="Antara Majumdar" userId="64318e68-de8c-4cee-9c51-24bf8c533223" providerId="ADAL" clId="{8AE773EB-670F-4251-ADBC-01D08A23E07E}" dt="2021-10-25T22:06:13.841" v="4864" actId="21"/>
        <pc:sldMkLst>
          <pc:docMk/>
          <pc:sldMk cId="2988588329" sldId="1777"/>
        </pc:sldMkLst>
        <pc:spChg chg="del">
          <ac:chgData name="Antara Majumdar" userId="64318e68-de8c-4cee-9c51-24bf8c533223" providerId="ADAL" clId="{8AE773EB-670F-4251-ADBC-01D08A23E07E}" dt="2021-10-25T19:22:51.562" v="3979" actId="26606"/>
          <ac:spMkLst>
            <pc:docMk/>
            <pc:sldMk cId="2988588329" sldId="1777"/>
            <ac:spMk id="2" creationId="{86D289F1-5DE9-443C-828B-B1AE1FCC0BF3}"/>
          </ac:spMkLst>
        </pc:spChg>
        <pc:spChg chg="del">
          <ac:chgData name="Antara Majumdar" userId="64318e68-de8c-4cee-9c51-24bf8c533223" providerId="ADAL" clId="{8AE773EB-670F-4251-ADBC-01D08A23E07E}" dt="2021-10-25T19:22:51.562" v="3979" actId="26606"/>
          <ac:spMkLst>
            <pc:docMk/>
            <pc:sldMk cId="2988588329" sldId="1777"/>
            <ac:spMk id="3" creationId="{499502E5-8AF7-4545-ABE3-5291F760ED46}"/>
          </ac:spMkLst>
        </pc:spChg>
        <pc:spChg chg="mod">
          <ac:chgData name="Antara Majumdar" userId="64318e68-de8c-4cee-9c51-24bf8c533223" providerId="ADAL" clId="{8AE773EB-670F-4251-ADBC-01D08A23E07E}" dt="2021-10-25T21:16:32.652" v="4429" actId="26606"/>
          <ac:spMkLst>
            <pc:docMk/>
            <pc:sldMk cId="2988588329" sldId="1777"/>
            <ac:spMk id="4" creationId="{538150BF-CB70-4149-B7D5-2023E9C5BC75}"/>
          </ac:spMkLst>
        </pc:spChg>
        <pc:spChg chg="del">
          <ac:chgData name="Antara Majumdar" userId="64318e68-de8c-4cee-9c51-24bf8c533223" providerId="ADAL" clId="{8AE773EB-670F-4251-ADBC-01D08A23E07E}" dt="2021-10-25T19:22:51.562" v="3979" actId="26606"/>
          <ac:spMkLst>
            <pc:docMk/>
            <pc:sldMk cId="2988588329" sldId="1777"/>
            <ac:spMk id="5" creationId="{9B03583A-6361-444A-B27D-CDF170255DE3}"/>
          </ac:spMkLst>
        </pc:spChg>
        <pc:spChg chg="add del mod">
          <ac:chgData name="Antara Majumdar" userId="64318e68-de8c-4cee-9c51-24bf8c533223" providerId="ADAL" clId="{8AE773EB-670F-4251-ADBC-01D08A23E07E}" dt="2021-10-25T21:13:08.072" v="4414"/>
          <ac:spMkLst>
            <pc:docMk/>
            <pc:sldMk cId="2988588329" sldId="1777"/>
            <ac:spMk id="11" creationId="{E24F4D12-D33A-4BF6-AA05-AB4BEC6DEFD3}"/>
          </ac:spMkLst>
        </pc:spChg>
        <pc:spChg chg="add del mod">
          <ac:chgData name="Antara Majumdar" userId="64318e68-de8c-4cee-9c51-24bf8c533223" providerId="ADAL" clId="{8AE773EB-670F-4251-ADBC-01D08A23E07E}" dt="2021-10-25T21:13:08.072" v="4414"/>
          <ac:spMkLst>
            <pc:docMk/>
            <pc:sldMk cId="2988588329" sldId="1777"/>
            <ac:spMk id="13" creationId="{0F672277-3486-432D-8730-C2CEC8BF8EF2}"/>
          </ac:spMkLst>
        </pc:spChg>
        <pc:spChg chg="add del mod">
          <ac:chgData name="Antara Majumdar" userId="64318e68-de8c-4cee-9c51-24bf8c533223" providerId="ADAL" clId="{8AE773EB-670F-4251-ADBC-01D08A23E07E}" dt="2021-10-25T21:13:08.072" v="4414"/>
          <ac:spMkLst>
            <pc:docMk/>
            <pc:sldMk cId="2988588329" sldId="1777"/>
            <ac:spMk id="15" creationId="{D2CCDFE8-C90C-479E-84D7-9E86AD04F236}"/>
          </ac:spMkLst>
        </pc:spChg>
        <pc:spChg chg="add del mod">
          <ac:chgData name="Antara Majumdar" userId="64318e68-de8c-4cee-9c51-24bf8c533223" providerId="ADAL" clId="{8AE773EB-670F-4251-ADBC-01D08A23E07E}" dt="2021-10-25T21:13:08.072" v="4414"/>
          <ac:spMkLst>
            <pc:docMk/>
            <pc:sldMk cId="2988588329" sldId="1777"/>
            <ac:spMk id="17" creationId="{2B7791A3-4EA9-41F3-BF3A-2B1D06365C12}"/>
          </ac:spMkLst>
        </pc:spChg>
        <pc:spChg chg="add del mod">
          <ac:chgData name="Antara Majumdar" userId="64318e68-de8c-4cee-9c51-24bf8c533223" providerId="ADAL" clId="{8AE773EB-670F-4251-ADBC-01D08A23E07E}" dt="2021-10-25T21:13:08.072" v="4414"/>
          <ac:spMkLst>
            <pc:docMk/>
            <pc:sldMk cId="2988588329" sldId="1777"/>
            <ac:spMk id="19" creationId="{7ED16AB4-238F-4D76-9DCC-7603AC0A9B15}"/>
          </ac:spMkLst>
        </pc:spChg>
        <pc:spChg chg="add del mod">
          <ac:chgData name="Antara Majumdar" userId="64318e68-de8c-4cee-9c51-24bf8c533223" providerId="ADAL" clId="{8AE773EB-670F-4251-ADBC-01D08A23E07E}" dt="2021-10-25T22:06:05.700" v="4863" actId="21"/>
          <ac:spMkLst>
            <pc:docMk/>
            <pc:sldMk cId="2988588329" sldId="1777"/>
            <ac:spMk id="21" creationId="{7D1A6E01-C10B-4B42-BA2D-AC6EDBD4422F}"/>
          </ac:spMkLst>
        </pc:spChg>
        <pc:spChg chg="add del mod">
          <ac:chgData name="Antara Majumdar" userId="64318e68-de8c-4cee-9c51-24bf8c533223" providerId="ADAL" clId="{8AE773EB-670F-4251-ADBC-01D08A23E07E}" dt="2021-10-25T22:06:13.841" v="4864" actId="21"/>
          <ac:spMkLst>
            <pc:docMk/>
            <pc:sldMk cId="2988588329" sldId="1777"/>
            <ac:spMk id="23" creationId="{A3A3077A-7CC5-40BA-8532-027E7ABF51A6}"/>
          </ac:spMkLst>
        </pc:spChg>
        <pc:spChg chg="add del mod">
          <ac:chgData name="Antara Majumdar" userId="64318e68-de8c-4cee-9c51-24bf8c533223" providerId="ADAL" clId="{8AE773EB-670F-4251-ADBC-01D08A23E07E}" dt="2021-10-25T21:16:32.634" v="4428" actId="26606"/>
          <ac:spMkLst>
            <pc:docMk/>
            <pc:sldMk cId="2988588329" sldId="1777"/>
            <ac:spMk id="28" creationId="{DDD2FF3E-2F7E-4B2F-9C1E-87A8C8C63762}"/>
          </ac:spMkLst>
        </pc:spChg>
        <pc:spChg chg="add del mod">
          <ac:chgData name="Antara Majumdar" userId="64318e68-de8c-4cee-9c51-24bf8c533223" providerId="ADAL" clId="{8AE773EB-670F-4251-ADBC-01D08A23E07E}" dt="2021-10-25T21:16:32.634" v="4428" actId="26606"/>
          <ac:spMkLst>
            <pc:docMk/>
            <pc:sldMk cId="2988588329" sldId="1777"/>
            <ac:spMk id="30" creationId="{97FFEBAA-599C-4E46-BCD2-CFFCAAB38030}"/>
          </ac:spMkLst>
        </pc:spChg>
        <pc:spChg chg="add del mod">
          <ac:chgData name="Antara Majumdar" userId="64318e68-de8c-4cee-9c51-24bf8c533223" providerId="ADAL" clId="{8AE773EB-670F-4251-ADBC-01D08A23E07E}" dt="2021-10-25T21:16:32.634" v="4428" actId="26606"/>
          <ac:spMkLst>
            <pc:docMk/>
            <pc:sldMk cId="2988588329" sldId="1777"/>
            <ac:spMk id="32" creationId="{6FB89617-6531-4F6A-A99F-CBE2D97CAD20}"/>
          </ac:spMkLst>
        </pc:spChg>
        <pc:spChg chg="add del mod">
          <ac:chgData name="Antara Majumdar" userId="64318e68-de8c-4cee-9c51-24bf8c533223" providerId="ADAL" clId="{8AE773EB-670F-4251-ADBC-01D08A23E07E}" dt="2021-10-25T21:16:32.634" v="4428" actId="26606"/>
          <ac:spMkLst>
            <pc:docMk/>
            <pc:sldMk cId="2988588329" sldId="1777"/>
            <ac:spMk id="34" creationId="{9CD32B2F-DF96-4414-BA43-81BD9E8CEDFB}"/>
          </ac:spMkLst>
        </pc:spChg>
        <pc:spChg chg="add mod">
          <ac:chgData name="Antara Majumdar" userId="64318e68-de8c-4cee-9c51-24bf8c533223" providerId="ADAL" clId="{8AE773EB-670F-4251-ADBC-01D08A23E07E}" dt="2021-10-25T21:16:32.652" v="4429" actId="26606"/>
          <ac:spMkLst>
            <pc:docMk/>
            <pc:sldMk cId="2988588329" sldId="1777"/>
            <ac:spMk id="36" creationId="{E4D75046-E188-4A9B-9473-223798486E2C}"/>
          </ac:spMkLst>
        </pc:spChg>
        <pc:spChg chg="add mod">
          <ac:chgData name="Antara Majumdar" userId="64318e68-de8c-4cee-9c51-24bf8c533223" providerId="ADAL" clId="{8AE773EB-670F-4251-ADBC-01D08A23E07E}" dt="2021-10-25T21:18:50.779" v="4569" actId="20577"/>
          <ac:spMkLst>
            <pc:docMk/>
            <pc:sldMk cId="2988588329" sldId="1777"/>
            <ac:spMk id="37" creationId="{73581F54-A282-4D6F-8845-59C8540845C0}"/>
          </ac:spMkLst>
        </pc:spChg>
        <pc:spChg chg="add mod">
          <ac:chgData name="Antara Majumdar" userId="64318e68-de8c-4cee-9c51-24bf8c533223" providerId="ADAL" clId="{8AE773EB-670F-4251-ADBC-01D08A23E07E}" dt="2021-10-25T21:16:32.652" v="4429" actId="26606"/>
          <ac:spMkLst>
            <pc:docMk/>
            <pc:sldMk cId="2988588329" sldId="1777"/>
            <ac:spMk id="38" creationId="{07968AD6-332A-442C-8041-1D571852AB63}"/>
          </ac:spMkLst>
        </pc:spChg>
        <pc:spChg chg="add mod">
          <ac:chgData name="Antara Majumdar" userId="64318e68-de8c-4cee-9c51-24bf8c533223" providerId="ADAL" clId="{8AE773EB-670F-4251-ADBC-01D08A23E07E}" dt="2021-10-25T21:18:57.453" v="4578" actId="20577"/>
          <ac:spMkLst>
            <pc:docMk/>
            <pc:sldMk cId="2988588329" sldId="1777"/>
            <ac:spMk id="39" creationId="{BB0DF540-E3AF-4947-86B6-12396D91BF7B}"/>
          </ac:spMkLst>
        </pc:spChg>
        <pc:spChg chg="add mod">
          <ac:chgData name="Antara Majumdar" userId="64318e68-de8c-4cee-9c51-24bf8c533223" providerId="ADAL" clId="{8AE773EB-670F-4251-ADBC-01D08A23E07E}" dt="2021-10-25T21:18:37.837" v="4556" actId="20577"/>
          <ac:spMkLst>
            <pc:docMk/>
            <pc:sldMk cId="2988588329" sldId="1777"/>
            <ac:spMk id="40" creationId="{00A4A33D-1F86-4A3C-ACB2-F5EC21527237}"/>
          </ac:spMkLst>
        </pc:spChg>
        <pc:spChg chg="add mod">
          <ac:chgData name="Antara Majumdar" userId="64318e68-de8c-4cee-9c51-24bf8c533223" providerId="ADAL" clId="{8AE773EB-670F-4251-ADBC-01D08A23E07E}" dt="2021-10-25T21:16:32.652" v="4429" actId="26606"/>
          <ac:spMkLst>
            <pc:docMk/>
            <pc:sldMk cId="2988588329" sldId="1777"/>
            <ac:spMk id="41" creationId="{447896F3-EE32-45A2-93EF-1A1DBC948B2D}"/>
          </ac:spMkLst>
        </pc:spChg>
        <pc:picChg chg="add mod ord">
          <ac:chgData name="Antara Majumdar" userId="64318e68-de8c-4cee-9c51-24bf8c533223" providerId="ADAL" clId="{8AE773EB-670F-4251-ADBC-01D08A23E07E}" dt="2021-10-25T21:16:32.652" v="4429" actId="26606"/>
          <ac:picMkLst>
            <pc:docMk/>
            <pc:sldMk cId="2988588329" sldId="1777"/>
            <ac:picMk id="6" creationId="{1C40B495-9B35-43A6-A162-B0D08E6B60C2}"/>
          </ac:picMkLst>
        </pc:picChg>
        <pc:picChg chg="add mod ord">
          <ac:chgData name="Antara Majumdar" userId="64318e68-de8c-4cee-9c51-24bf8c533223" providerId="ADAL" clId="{8AE773EB-670F-4251-ADBC-01D08A23E07E}" dt="2021-10-25T21:16:32.652" v="4429" actId="26606"/>
          <ac:picMkLst>
            <pc:docMk/>
            <pc:sldMk cId="2988588329" sldId="1777"/>
            <ac:picMk id="7" creationId="{2FE1359F-F36F-4BEC-BCBC-18CD7F9ADBF2}"/>
          </ac:picMkLst>
        </pc:picChg>
      </pc:sldChg>
      <pc:sldChg chg="new del">
        <pc:chgData name="Antara Majumdar" userId="64318e68-de8c-4cee-9c51-24bf8c533223" providerId="ADAL" clId="{8AE773EB-670F-4251-ADBC-01D08A23E07E}" dt="2021-10-25T19:31:36.338" v="4058" actId="680"/>
        <pc:sldMkLst>
          <pc:docMk/>
          <pc:sldMk cId="60105500" sldId="1778"/>
        </pc:sldMkLst>
      </pc:sldChg>
      <pc:sldChg chg="addSp delSp modSp new mod">
        <pc:chgData name="Antara Majumdar" userId="64318e68-de8c-4cee-9c51-24bf8c533223" providerId="ADAL" clId="{8AE773EB-670F-4251-ADBC-01D08A23E07E}" dt="2021-10-25T22:08:15.445" v="4878" actId="21"/>
        <pc:sldMkLst>
          <pc:docMk/>
          <pc:sldMk cId="1896414622" sldId="1778"/>
        </pc:sldMkLst>
        <pc:spChg chg="del">
          <ac:chgData name="Antara Majumdar" userId="64318e68-de8c-4cee-9c51-24bf8c533223" providerId="ADAL" clId="{8AE773EB-670F-4251-ADBC-01D08A23E07E}" dt="2021-10-25T21:53:29.969" v="4778"/>
          <ac:spMkLst>
            <pc:docMk/>
            <pc:sldMk cId="1896414622" sldId="1778"/>
            <ac:spMk id="2" creationId="{4B5ED357-44F7-42D1-9B35-CB616DE7809B}"/>
          </ac:spMkLst>
        </pc:spChg>
        <pc:spChg chg="del">
          <ac:chgData name="Antara Majumdar" userId="64318e68-de8c-4cee-9c51-24bf8c533223" providerId="ADAL" clId="{8AE773EB-670F-4251-ADBC-01D08A23E07E}" dt="2021-10-25T21:54:02.259" v="4783"/>
          <ac:spMkLst>
            <pc:docMk/>
            <pc:sldMk cId="1896414622" sldId="1778"/>
            <ac:spMk id="3" creationId="{ABBDEF1D-52DD-47E0-AEAA-769E4699C9BC}"/>
          </ac:spMkLst>
        </pc:spChg>
        <pc:spChg chg="del">
          <ac:chgData name="Antara Majumdar" userId="64318e68-de8c-4cee-9c51-24bf8c533223" providerId="ADAL" clId="{8AE773EB-670F-4251-ADBC-01D08A23E07E}" dt="2021-10-25T21:54:02.259" v="4783"/>
          <ac:spMkLst>
            <pc:docMk/>
            <pc:sldMk cId="1896414622" sldId="1778"/>
            <ac:spMk id="4" creationId="{3858A130-96FD-490B-92F3-8885874293AD}"/>
          </ac:spMkLst>
        </pc:spChg>
        <pc:spChg chg="del">
          <ac:chgData name="Antara Majumdar" userId="64318e68-de8c-4cee-9c51-24bf8c533223" providerId="ADAL" clId="{8AE773EB-670F-4251-ADBC-01D08A23E07E}" dt="2021-10-25T21:54:02.259" v="4783"/>
          <ac:spMkLst>
            <pc:docMk/>
            <pc:sldMk cId="1896414622" sldId="1778"/>
            <ac:spMk id="5" creationId="{6A4FA118-8C1F-4487-878F-0BC0CC4CF18D}"/>
          </ac:spMkLst>
        </pc:spChg>
        <pc:spChg chg="del mod">
          <ac:chgData name="Antara Majumdar" userId="64318e68-de8c-4cee-9c51-24bf8c533223" providerId="ADAL" clId="{8AE773EB-670F-4251-ADBC-01D08A23E07E}" dt="2021-10-25T22:08:04.680" v="4877" actId="21"/>
          <ac:spMkLst>
            <pc:docMk/>
            <pc:sldMk cId="1896414622" sldId="1778"/>
            <ac:spMk id="6" creationId="{E7D6CD2B-60D7-48D0-A2DB-E39F5A224376}"/>
          </ac:spMkLst>
        </pc:spChg>
        <pc:spChg chg="del mod">
          <ac:chgData name="Antara Majumdar" userId="64318e68-de8c-4cee-9c51-24bf8c533223" providerId="ADAL" clId="{8AE773EB-670F-4251-ADBC-01D08A23E07E}" dt="2021-10-25T22:08:15.445" v="4878" actId="21"/>
          <ac:spMkLst>
            <pc:docMk/>
            <pc:sldMk cId="1896414622" sldId="1778"/>
            <ac:spMk id="7" creationId="{5C48FD43-6078-4A9C-B401-EA8EAEEB6307}"/>
          </ac:spMkLst>
        </pc:spChg>
        <pc:spChg chg="mod">
          <ac:chgData name="Antara Majumdar" userId="64318e68-de8c-4cee-9c51-24bf8c533223" providerId="ADAL" clId="{8AE773EB-670F-4251-ADBC-01D08A23E07E}" dt="2021-10-25T21:54:02.259" v="4783"/>
          <ac:spMkLst>
            <pc:docMk/>
            <pc:sldMk cId="1896414622" sldId="1778"/>
            <ac:spMk id="8" creationId="{F0CF6504-122E-49F1-885F-040213656906}"/>
          </ac:spMkLst>
        </pc:spChg>
        <pc:spChg chg="add mod">
          <ac:chgData name="Antara Majumdar" userId="64318e68-de8c-4cee-9c51-24bf8c533223" providerId="ADAL" clId="{8AE773EB-670F-4251-ADBC-01D08A23E07E}" dt="2021-10-25T22:00:28.996" v="4841" actId="20577"/>
          <ac:spMkLst>
            <pc:docMk/>
            <pc:sldMk cId="1896414622" sldId="1778"/>
            <ac:spMk id="10" creationId="{184D25FC-7B77-473E-AC5A-6AF0EAB7809C}"/>
          </ac:spMkLst>
        </pc:spChg>
        <pc:spChg chg="add del mod">
          <ac:chgData name="Antara Majumdar" userId="64318e68-de8c-4cee-9c51-24bf8c533223" providerId="ADAL" clId="{8AE773EB-670F-4251-ADBC-01D08A23E07E}" dt="2021-10-25T21:57:00.794" v="4825"/>
          <ac:spMkLst>
            <pc:docMk/>
            <pc:sldMk cId="1896414622" sldId="1778"/>
            <ac:spMk id="11" creationId="{83D3C017-2780-4396-A989-F879F344FFA0}"/>
          </ac:spMkLst>
        </pc:spChg>
        <pc:picChg chg="add mod">
          <ac:chgData name="Antara Majumdar" userId="64318e68-de8c-4cee-9c51-24bf8c533223" providerId="ADAL" clId="{8AE773EB-670F-4251-ADBC-01D08A23E07E}" dt="2021-10-25T21:56:06.361" v="4819" actId="1076"/>
          <ac:picMkLst>
            <pc:docMk/>
            <pc:sldMk cId="1896414622" sldId="1778"/>
            <ac:picMk id="9" creationId="{B2E8A09B-81CB-48CF-A480-F13E4D8D5E61}"/>
          </ac:picMkLst>
        </pc:picChg>
      </pc:sldChg>
      <pc:sldChg chg="new del">
        <pc:chgData name="Antara Majumdar" userId="64318e68-de8c-4cee-9c51-24bf8c533223" providerId="ADAL" clId="{8AE773EB-670F-4251-ADBC-01D08A23E07E}" dt="2021-10-25T21:37:28.096" v="4606" actId="47"/>
        <pc:sldMkLst>
          <pc:docMk/>
          <pc:sldMk cId="2092717631" sldId="1778"/>
        </pc:sldMkLst>
      </pc:sldChg>
      <pc:sldChg chg="addSp delSp modSp new del mod">
        <pc:chgData name="Antara Majumdar" userId="64318e68-de8c-4cee-9c51-24bf8c533223" providerId="ADAL" clId="{8AE773EB-670F-4251-ADBC-01D08A23E07E}" dt="2021-10-25T21:59:51.339" v="4838" actId="47"/>
        <pc:sldMkLst>
          <pc:docMk/>
          <pc:sldMk cId="667513839" sldId="1779"/>
        </pc:sldMkLst>
        <pc:picChg chg="add del mod">
          <ac:chgData name="Antara Majumdar" userId="64318e68-de8c-4cee-9c51-24bf8c533223" providerId="ADAL" clId="{8AE773EB-670F-4251-ADBC-01D08A23E07E}" dt="2021-10-25T21:58:25.815" v="4830"/>
          <ac:picMkLst>
            <pc:docMk/>
            <pc:sldMk cId="667513839" sldId="1779"/>
            <ac:picMk id="5" creationId="{B0C88952-EB14-4A6F-BD6E-1BBBD1D96E51}"/>
          </ac:picMkLst>
        </pc:picChg>
        <pc:picChg chg="add mod">
          <ac:chgData name="Antara Majumdar" userId="64318e68-de8c-4cee-9c51-24bf8c533223" providerId="ADAL" clId="{8AE773EB-670F-4251-ADBC-01D08A23E07E}" dt="2021-10-25T21:59:31.437" v="4834"/>
          <ac:picMkLst>
            <pc:docMk/>
            <pc:sldMk cId="667513839" sldId="1779"/>
            <ac:picMk id="6" creationId="{9DA4AF81-92C1-4B6A-8C2C-7451879D7093}"/>
          </ac:picMkLst>
        </pc:picChg>
        <pc:picChg chg="add mod">
          <ac:chgData name="Antara Majumdar" userId="64318e68-de8c-4cee-9c51-24bf8c533223" providerId="ADAL" clId="{8AE773EB-670F-4251-ADBC-01D08A23E07E}" dt="2021-10-25T21:59:37.648" v="4837" actId="14100"/>
          <ac:picMkLst>
            <pc:docMk/>
            <pc:sldMk cId="667513839" sldId="1779"/>
            <ac:picMk id="7" creationId="{406C37B5-D9FA-4893-8A28-93F1BE68BF18}"/>
          </ac:picMkLst>
        </pc:picChg>
      </pc:sldChg>
      <pc:sldChg chg="new del">
        <pc:chgData name="Antara Majumdar" userId="64318e68-de8c-4cee-9c51-24bf8c533223" providerId="ADAL" clId="{8AE773EB-670F-4251-ADBC-01D08A23E07E}" dt="2021-10-25T21:37:29.169" v="4607" actId="47"/>
        <pc:sldMkLst>
          <pc:docMk/>
          <pc:sldMk cId="1753243642" sldId="1779"/>
        </pc:sldMkLst>
      </pc:sldChg>
      <pc:sldMasterChg chg="delSldLayout">
        <pc:chgData name="Antara Majumdar" userId="64318e68-de8c-4cee-9c51-24bf8c533223" providerId="ADAL" clId="{8AE773EB-670F-4251-ADBC-01D08A23E07E}" dt="2021-10-25T21:28:48.711" v="4592" actId="47"/>
        <pc:sldMasterMkLst>
          <pc:docMk/>
          <pc:sldMasterMk cId="4260756284" sldId="2147483660"/>
        </pc:sldMasterMkLst>
        <pc:sldLayoutChg chg="del">
          <pc:chgData name="Antara Majumdar" userId="64318e68-de8c-4cee-9c51-24bf8c533223" providerId="ADAL" clId="{8AE773EB-670F-4251-ADBC-01D08A23E07E}" dt="2021-10-25T15:53:21.450" v="3057" actId="47"/>
          <pc:sldLayoutMkLst>
            <pc:docMk/>
            <pc:sldMasterMk cId="4260756284" sldId="2147483660"/>
            <pc:sldLayoutMk cId="2893187290" sldId="2147483762"/>
          </pc:sldLayoutMkLst>
        </pc:sldLayoutChg>
        <pc:sldLayoutChg chg="del">
          <pc:chgData name="Antara Majumdar" userId="64318e68-de8c-4cee-9c51-24bf8c533223" providerId="ADAL" clId="{8AE773EB-670F-4251-ADBC-01D08A23E07E}" dt="2021-10-25T13:30:47.585" v="683" actId="47"/>
          <pc:sldLayoutMkLst>
            <pc:docMk/>
            <pc:sldMasterMk cId="4260756284" sldId="2147483660"/>
            <pc:sldLayoutMk cId="468898948" sldId="2147483763"/>
          </pc:sldLayoutMkLst>
        </pc:sldLayoutChg>
        <pc:sldLayoutChg chg="del">
          <pc:chgData name="Antara Majumdar" userId="64318e68-de8c-4cee-9c51-24bf8c533223" providerId="ADAL" clId="{8AE773EB-670F-4251-ADBC-01D08A23E07E}" dt="2021-10-25T12:35:56.601" v="122" actId="47"/>
          <pc:sldLayoutMkLst>
            <pc:docMk/>
            <pc:sldMasterMk cId="4260756284" sldId="2147483660"/>
            <pc:sldLayoutMk cId="1912582582" sldId="2147483763"/>
          </pc:sldLayoutMkLst>
        </pc:sldLayoutChg>
        <pc:sldLayoutChg chg="del">
          <pc:chgData name="Antara Majumdar" userId="64318e68-de8c-4cee-9c51-24bf8c533223" providerId="ADAL" clId="{8AE773EB-670F-4251-ADBC-01D08A23E07E}" dt="2021-10-25T12:43:33.402" v="285" actId="47"/>
          <pc:sldLayoutMkLst>
            <pc:docMk/>
            <pc:sldMasterMk cId="4260756284" sldId="2147483660"/>
            <pc:sldLayoutMk cId="2682707256" sldId="2147483764"/>
          </pc:sldLayoutMkLst>
        </pc:sldLayoutChg>
        <pc:sldLayoutChg chg="del">
          <pc:chgData name="Antara Majumdar" userId="64318e68-de8c-4cee-9c51-24bf8c533223" providerId="ADAL" clId="{8AE773EB-670F-4251-ADBC-01D08A23E07E}" dt="2021-10-25T21:28:48.711" v="4592" actId="47"/>
          <pc:sldLayoutMkLst>
            <pc:docMk/>
            <pc:sldMasterMk cId="4260756284" sldId="2147483660"/>
            <pc:sldLayoutMk cId="3577155449" sldId="2147483764"/>
          </pc:sldLayoutMkLst>
        </pc:sldLayoutChg>
        <pc:sldLayoutChg chg="del">
          <pc:chgData name="Antara Majumdar" userId="64318e68-de8c-4cee-9c51-24bf8c533223" providerId="ADAL" clId="{8AE773EB-670F-4251-ADBC-01D08A23E07E}" dt="2021-10-25T12:39:54.793" v="163" actId="47"/>
          <pc:sldLayoutMkLst>
            <pc:docMk/>
            <pc:sldMasterMk cId="4260756284" sldId="2147483660"/>
            <pc:sldLayoutMk cId="2124445800" sldId="2147483765"/>
          </pc:sldLayoutMkLst>
        </pc:sldLayoutChg>
      </pc:sldMasterChg>
    </pc:docChg>
  </pc:docChgLst>
  <pc:docChgLst>
    <pc:chgData name="Antara Majumdar" userId="64318e68-de8c-4cee-9c51-24bf8c533223" providerId="ADAL" clId="{D71F6A24-ACA6-4E48-AE36-BDF081751CCB}"/>
    <pc:docChg chg="custSel addSld delSld modSld">
      <pc:chgData name="Antara Majumdar" userId="64318e68-de8c-4cee-9c51-24bf8c533223" providerId="ADAL" clId="{D71F6A24-ACA6-4E48-AE36-BDF081751CCB}" dt="2021-08-18T00:59:36.329" v="493" actId="20577"/>
      <pc:docMkLst>
        <pc:docMk/>
      </pc:docMkLst>
      <pc:sldChg chg="del">
        <pc:chgData name="Antara Majumdar" userId="64318e68-de8c-4cee-9c51-24bf8c533223" providerId="ADAL" clId="{D71F6A24-ACA6-4E48-AE36-BDF081751CCB}" dt="2021-08-17T18:14:01.890" v="21" actId="2696"/>
        <pc:sldMkLst>
          <pc:docMk/>
          <pc:sldMk cId="1277168809" sldId="265"/>
        </pc:sldMkLst>
      </pc:sldChg>
      <pc:sldChg chg="del">
        <pc:chgData name="Antara Majumdar" userId="64318e68-de8c-4cee-9c51-24bf8c533223" providerId="ADAL" clId="{D71F6A24-ACA6-4E48-AE36-BDF081751CCB}" dt="2021-08-17T18:13:57.692" v="20" actId="2696"/>
        <pc:sldMkLst>
          <pc:docMk/>
          <pc:sldMk cId="906005854" sldId="266"/>
        </pc:sldMkLst>
      </pc:sldChg>
      <pc:sldChg chg="del">
        <pc:chgData name="Antara Majumdar" userId="64318e68-de8c-4cee-9c51-24bf8c533223" providerId="ADAL" clId="{D71F6A24-ACA6-4E48-AE36-BDF081751CCB}" dt="2021-08-17T18:14:03.336" v="22" actId="2696"/>
        <pc:sldMkLst>
          <pc:docMk/>
          <pc:sldMk cId="1289191600" sldId="267"/>
        </pc:sldMkLst>
      </pc:sldChg>
      <pc:sldChg chg="del">
        <pc:chgData name="Antara Majumdar" userId="64318e68-de8c-4cee-9c51-24bf8c533223" providerId="ADAL" clId="{D71F6A24-ACA6-4E48-AE36-BDF081751CCB}" dt="2021-08-17T18:14:07.977" v="23" actId="2696"/>
        <pc:sldMkLst>
          <pc:docMk/>
          <pc:sldMk cId="182581297" sldId="268"/>
        </pc:sldMkLst>
      </pc:sldChg>
      <pc:sldChg chg="del">
        <pc:chgData name="Antara Majumdar" userId="64318e68-de8c-4cee-9c51-24bf8c533223" providerId="ADAL" clId="{D71F6A24-ACA6-4E48-AE36-BDF081751CCB}" dt="2021-08-17T18:14:08.628" v="24" actId="2696"/>
        <pc:sldMkLst>
          <pc:docMk/>
          <pc:sldMk cId="2069509620" sldId="269"/>
        </pc:sldMkLst>
      </pc:sldChg>
      <pc:sldChg chg="del">
        <pc:chgData name="Antara Majumdar" userId="64318e68-de8c-4cee-9c51-24bf8c533223" providerId="ADAL" clId="{D71F6A24-ACA6-4E48-AE36-BDF081751CCB}" dt="2021-08-17T18:14:10.156" v="25" actId="2696"/>
        <pc:sldMkLst>
          <pc:docMk/>
          <pc:sldMk cId="85407942" sldId="270"/>
        </pc:sldMkLst>
      </pc:sldChg>
      <pc:sldChg chg="modSp">
        <pc:chgData name="Antara Majumdar" userId="64318e68-de8c-4cee-9c51-24bf8c533223" providerId="ADAL" clId="{D71F6A24-ACA6-4E48-AE36-BDF081751CCB}" dt="2021-08-18T00:59:36.329" v="493" actId="20577"/>
        <pc:sldMkLst>
          <pc:docMk/>
          <pc:sldMk cId="1744128182" sldId="271"/>
        </pc:sldMkLst>
        <pc:spChg chg="mod">
          <ac:chgData name="Antara Majumdar" userId="64318e68-de8c-4cee-9c51-24bf8c533223" providerId="ADAL" clId="{D71F6A24-ACA6-4E48-AE36-BDF081751CCB}" dt="2021-08-18T00:59:36.329" v="493" actId="20577"/>
          <ac:spMkLst>
            <pc:docMk/>
            <pc:sldMk cId="1744128182" sldId="271"/>
            <ac:spMk id="2" creationId="{61AA9357-625B-42CE-9E01-45A95700FFD8}"/>
          </ac:spMkLst>
        </pc:spChg>
      </pc:sldChg>
      <pc:sldChg chg="addSp delSp modSp add">
        <pc:chgData name="Antara Majumdar" userId="64318e68-de8c-4cee-9c51-24bf8c533223" providerId="ADAL" clId="{D71F6A24-ACA6-4E48-AE36-BDF081751CCB}" dt="2021-08-17T18:23:24.257" v="471" actId="20577"/>
        <pc:sldMkLst>
          <pc:docMk/>
          <pc:sldMk cId="1491482025" sldId="272"/>
        </pc:sldMkLst>
        <pc:spChg chg="del">
          <ac:chgData name="Antara Majumdar" userId="64318e68-de8c-4cee-9c51-24bf8c533223" providerId="ADAL" clId="{D71F6A24-ACA6-4E48-AE36-BDF081751CCB}" dt="2021-08-17T18:14:42.792" v="27"/>
          <ac:spMkLst>
            <pc:docMk/>
            <pc:sldMk cId="1491482025" sldId="272"/>
            <ac:spMk id="2" creationId="{14C895E1-0CBD-4B83-80DC-04DBF67B31F0}"/>
          </ac:spMkLst>
        </pc:spChg>
        <pc:spChg chg="del">
          <ac:chgData name="Antara Majumdar" userId="64318e68-de8c-4cee-9c51-24bf8c533223" providerId="ADAL" clId="{D71F6A24-ACA6-4E48-AE36-BDF081751CCB}" dt="2021-08-17T18:14:42.792" v="27"/>
          <ac:spMkLst>
            <pc:docMk/>
            <pc:sldMk cId="1491482025" sldId="272"/>
            <ac:spMk id="3" creationId="{C2165BF9-01A4-48E8-BEC4-D16E1CD3383F}"/>
          </ac:spMkLst>
        </pc:spChg>
        <pc:spChg chg="del">
          <ac:chgData name="Antara Majumdar" userId="64318e68-de8c-4cee-9c51-24bf8c533223" providerId="ADAL" clId="{D71F6A24-ACA6-4E48-AE36-BDF081751CCB}" dt="2021-08-17T18:14:42.792" v="27"/>
          <ac:spMkLst>
            <pc:docMk/>
            <pc:sldMk cId="1491482025" sldId="272"/>
            <ac:spMk id="4" creationId="{1EA61B0F-2B48-4C39-9888-AC9B84BF01EC}"/>
          </ac:spMkLst>
        </pc:spChg>
        <pc:spChg chg="del">
          <ac:chgData name="Antara Majumdar" userId="64318e68-de8c-4cee-9c51-24bf8c533223" providerId="ADAL" clId="{D71F6A24-ACA6-4E48-AE36-BDF081751CCB}" dt="2021-08-17T18:14:42.792" v="27"/>
          <ac:spMkLst>
            <pc:docMk/>
            <pc:sldMk cId="1491482025" sldId="272"/>
            <ac:spMk id="5" creationId="{A8CE195F-0F2A-47B6-AED7-307BF614F237}"/>
          </ac:spMkLst>
        </pc:spChg>
        <pc:spChg chg="del">
          <ac:chgData name="Antara Majumdar" userId="64318e68-de8c-4cee-9c51-24bf8c533223" providerId="ADAL" clId="{D71F6A24-ACA6-4E48-AE36-BDF081751CCB}" dt="2021-08-17T18:14:42.792" v="27"/>
          <ac:spMkLst>
            <pc:docMk/>
            <pc:sldMk cId="1491482025" sldId="272"/>
            <ac:spMk id="6" creationId="{E6241C42-1BE5-488C-A40B-C9E8B6733698}"/>
          </ac:spMkLst>
        </pc:spChg>
        <pc:spChg chg="add mod">
          <ac:chgData name="Antara Majumdar" userId="64318e68-de8c-4cee-9c51-24bf8c533223" providerId="ADAL" clId="{D71F6A24-ACA6-4E48-AE36-BDF081751CCB}" dt="2021-08-17T18:14:42.792" v="27"/>
          <ac:spMkLst>
            <pc:docMk/>
            <pc:sldMk cId="1491482025" sldId="272"/>
            <ac:spMk id="10" creationId="{D56DF37B-8DB3-4507-9610-2FA718FC6CC6}"/>
          </ac:spMkLst>
        </pc:spChg>
        <pc:spChg chg="add mod">
          <ac:chgData name="Antara Majumdar" userId="64318e68-de8c-4cee-9c51-24bf8c533223" providerId="ADAL" clId="{D71F6A24-ACA6-4E48-AE36-BDF081751CCB}" dt="2021-08-17T18:23:24.257" v="471" actId="20577"/>
          <ac:spMkLst>
            <pc:docMk/>
            <pc:sldMk cId="1491482025" sldId="272"/>
            <ac:spMk id="11" creationId="{910FA428-8F32-47B1-BC69-B3E740131C41}"/>
          </ac:spMkLst>
        </pc:spChg>
        <pc:spChg chg="add mod">
          <ac:chgData name="Antara Majumdar" userId="64318e68-de8c-4cee-9c51-24bf8c533223" providerId="ADAL" clId="{D71F6A24-ACA6-4E48-AE36-BDF081751CCB}" dt="2021-08-17T18:15:51.152" v="80" actId="20577"/>
          <ac:spMkLst>
            <pc:docMk/>
            <pc:sldMk cId="1491482025" sldId="272"/>
            <ac:spMk id="12" creationId="{F30AE7B8-CFE7-41C2-B4D8-2DC0308DCC65}"/>
          </ac:spMkLst>
        </pc:spChg>
        <pc:spChg chg="add mod">
          <ac:chgData name="Antara Majumdar" userId="64318e68-de8c-4cee-9c51-24bf8c533223" providerId="ADAL" clId="{D71F6A24-ACA6-4E48-AE36-BDF081751CCB}" dt="2021-08-17T18:14:42.792" v="27"/>
          <ac:spMkLst>
            <pc:docMk/>
            <pc:sldMk cId="1491482025" sldId="272"/>
            <ac:spMk id="13" creationId="{01D21CF4-3AA2-4290-A4F2-70787BF6CFB9}"/>
          </ac:spMkLst>
        </pc:spChg>
      </pc:sldChg>
      <pc:sldChg chg="modSp add">
        <pc:chgData name="Antara Majumdar" userId="64318e68-de8c-4cee-9c51-24bf8c533223" providerId="ADAL" clId="{D71F6A24-ACA6-4E48-AE36-BDF081751CCB}" dt="2021-08-17T18:20:55.640" v="320" actId="20577"/>
        <pc:sldMkLst>
          <pc:docMk/>
          <pc:sldMk cId="4227985808" sldId="273"/>
        </pc:sldMkLst>
        <pc:spChg chg="mod">
          <ac:chgData name="Antara Majumdar" userId="64318e68-de8c-4cee-9c51-24bf8c533223" providerId="ADAL" clId="{D71F6A24-ACA6-4E48-AE36-BDF081751CCB}" dt="2021-08-17T18:20:55.640" v="320" actId="20577"/>
          <ac:spMkLst>
            <pc:docMk/>
            <pc:sldMk cId="4227985808" sldId="273"/>
            <ac:spMk id="2" creationId="{56E38FC6-4503-4B78-A729-F71E828A526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28DBB-C2F9-4269-A828-C8E270F88DD4}"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957F4B35-F06A-45F4-9EBE-D6525AD26286}">
      <dgm:prSet custT="1"/>
      <dgm:spPr>
        <a:solidFill>
          <a:schemeClr val="accent1">
            <a:lumMod val="60000"/>
            <a:lumOff val="40000"/>
            <a:alpha val="90000"/>
          </a:schemeClr>
        </a:solidFill>
        <a:ln>
          <a:solidFill>
            <a:srgbClr val="C9025A"/>
          </a:solidFill>
        </a:ln>
      </dgm:spPr>
      <dgm:t>
        <a:bodyPr/>
        <a:lstStyle/>
        <a:p>
          <a:r>
            <a:rPr lang="en-US" sz="2000" b="1" dirty="0"/>
            <a:t>Learn from accumulated data</a:t>
          </a:r>
          <a:r>
            <a:rPr lang="en-US" sz="1900" dirty="0"/>
            <a:t> </a:t>
          </a:r>
        </a:p>
      </dgm:t>
    </dgm:pt>
    <dgm:pt modelId="{8F5FEF73-7419-4AD0-B32B-D21DBC151C67}" type="parTrans" cxnId="{D23A6816-B586-4CB7-94CB-1E2133CDB573}">
      <dgm:prSet/>
      <dgm:spPr/>
      <dgm:t>
        <a:bodyPr/>
        <a:lstStyle/>
        <a:p>
          <a:endParaRPr lang="en-US"/>
        </a:p>
      </dgm:t>
    </dgm:pt>
    <dgm:pt modelId="{27C994B0-0ACC-4630-99BD-D6F44C4A2B35}" type="sibTrans" cxnId="{D23A6816-B586-4CB7-94CB-1E2133CDB573}">
      <dgm:prSet/>
      <dgm:spPr/>
      <dgm:t>
        <a:bodyPr/>
        <a:lstStyle/>
        <a:p>
          <a:endParaRPr lang="en-US"/>
        </a:p>
      </dgm:t>
    </dgm:pt>
    <dgm:pt modelId="{9454C3D4-AC85-4131-8F3F-7B6614C46E98}">
      <dgm:prSet custT="1"/>
      <dgm:spPr>
        <a:ln>
          <a:solidFill>
            <a:schemeClr val="accent2"/>
          </a:solidFill>
        </a:ln>
      </dgm:spPr>
      <dgm:t>
        <a:bodyPr/>
        <a:lstStyle/>
        <a:p>
          <a:r>
            <a:rPr lang="en-US" sz="1800" dirty="0"/>
            <a:t>Accumulation of Clinical Trial Data and RWD over Time</a:t>
          </a:r>
        </a:p>
      </dgm:t>
    </dgm:pt>
    <dgm:pt modelId="{9F2B6111-77B9-4DFD-9F77-3ADE25C1E60A}" type="parTrans" cxnId="{C5E54C1D-372F-4D2A-8A49-0171998974A8}">
      <dgm:prSet/>
      <dgm:spPr/>
      <dgm:t>
        <a:bodyPr/>
        <a:lstStyle/>
        <a:p>
          <a:endParaRPr lang="en-US"/>
        </a:p>
      </dgm:t>
    </dgm:pt>
    <dgm:pt modelId="{E2952590-A0FF-49A9-A8EA-ACF97181B9D0}" type="sibTrans" cxnId="{C5E54C1D-372F-4D2A-8A49-0171998974A8}">
      <dgm:prSet/>
      <dgm:spPr/>
      <dgm:t>
        <a:bodyPr/>
        <a:lstStyle/>
        <a:p>
          <a:endParaRPr lang="en-US"/>
        </a:p>
      </dgm:t>
    </dgm:pt>
    <dgm:pt modelId="{71E9C7D3-CDE0-4F05-AE63-58E78F20F2DE}" type="pres">
      <dgm:prSet presAssocID="{D7D28DBB-C2F9-4269-A828-C8E270F88DD4}" presName="compositeShape" presStyleCnt="0">
        <dgm:presLayoutVars>
          <dgm:dir/>
          <dgm:resizeHandles/>
        </dgm:presLayoutVars>
      </dgm:prSet>
      <dgm:spPr/>
    </dgm:pt>
    <dgm:pt modelId="{5F7B18B5-36AE-4908-B92A-5A65D9168134}" type="pres">
      <dgm:prSet presAssocID="{D7D28DBB-C2F9-4269-A828-C8E270F88DD4}" presName="pyramid" presStyleLbl="node1" presStyleIdx="0" presStyleCnt="1" custScaleX="151574" custLinFactNeighborX="17984"/>
      <dgm:spPr/>
    </dgm:pt>
    <dgm:pt modelId="{1620902E-D796-4FC8-84CC-CE614D55FDB2}" type="pres">
      <dgm:prSet presAssocID="{D7D28DBB-C2F9-4269-A828-C8E270F88DD4}" presName="theList" presStyleCnt="0"/>
      <dgm:spPr/>
    </dgm:pt>
    <dgm:pt modelId="{9467086F-1305-4426-85EB-A9C8285EE2A3}" type="pres">
      <dgm:prSet presAssocID="{9454C3D4-AC85-4131-8F3F-7B6614C46E98}" presName="aNode" presStyleLbl="fgAcc1" presStyleIdx="0" presStyleCnt="2" custScaleX="104982" custScaleY="42732">
        <dgm:presLayoutVars>
          <dgm:bulletEnabled val="1"/>
        </dgm:presLayoutVars>
      </dgm:prSet>
      <dgm:spPr/>
    </dgm:pt>
    <dgm:pt modelId="{30FD8B08-516F-404A-B77F-BD4C95A2A549}" type="pres">
      <dgm:prSet presAssocID="{9454C3D4-AC85-4131-8F3F-7B6614C46E98}" presName="aSpace" presStyleCnt="0"/>
      <dgm:spPr/>
    </dgm:pt>
    <dgm:pt modelId="{C8ECE950-C283-4B7C-9FC8-B997ADEC448F}" type="pres">
      <dgm:prSet presAssocID="{957F4B35-F06A-45F4-9EBE-D6525AD26286}" presName="aNode" presStyleLbl="fgAcc1" presStyleIdx="1" presStyleCnt="2" custScaleX="177639" custScaleY="29152" custLinFactY="16084" custLinFactNeighborX="-38645" custLinFactNeighborY="100000">
        <dgm:presLayoutVars>
          <dgm:bulletEnabled val="1"/>
        </dgm:presLayoutVars>
      </dgm:prSet>
      <dgm:spPr/>
    </dgm:pt>
    <dgm:pt modelId="{832716D7-2812-4522-8FCB-87611F23BBEC}" type="pres">
      <dgm:prSet presAssocID="{957F4B35-F06A-45F4-9EBE-D6525AD26286}" presName="aSpace" presStyleCnt="0"/>
      <dgm:spPr/>
    </dgm:pt>
  </dgm:ptLst>
  <dgm:cxnLst>
    <dgm:cxn modelId="{2E0DE010-4D04-4726-B008-E46D2DEDF655}" type="presOf" srcId="{D7D28DBB-C2F9-4269-A828-C8E270F88DD4}" destId="{71E9C7D3-CDE0-4F05-AE63-58E78F20F2DE}" srcOrd="0" destOrd="0" presId="urn:microsoft.com/office/officeart/2005/8/layout/pyramid2"/>
    <dgm:cxn modelId="{D23A6816-B586-4CB7-94CB-1E2133CDB573}" srcId="{D7D28DBB-C2F9-4269-A828-C8E270F88DD4}" destId="{957F4B35-F06A-45F4-9EBE-D6525AD26286}" srcOrd="1" destOrd="0" parTransId="{8F5FEF73-7419-4AD0-B32B-D21DBC151C67}" sibTransId="{27C994B0-0ACC-4630-99BD-D6F44C4A2B35}"/>
    <dgm:cxn modelId="{C5E54C1D-372F-4D2A-8A49-0171998974A8}" srcId="{D7D28DBB-C2F9-4269-A828-C8E270F88DD4}" destId="{9454C3D4-AC85-4131-8F3F-7B6614C46E98}" srcOrd="0" destOrd="0" parTransId="{9F2B6111-77B9-4DFD-9F77-3ADE25C1E60A}" sibTransId="{E2952590-A0FF-49A9-A8EA-ACF97181B9D0}"/>
    <dgm:cxn modelId="{73A74D23-64CC-4ED8-8212-3F9343D6E28D}" type="presOf" srcId="{957F4B35-F06A-45F4-9EBE-D6525AD26286}" destId="{C8ECE950-C283-4B7C-9FC8-B997ADEC448F}" srcOrd="0" destOrd="0" presId="urn:microsoft.com/office/officeart/2005/8/layout/pyramid2"/>
    <dgm:cxn modelId="{3D5980F8-D5FA-4092-8659-DB4FA9F593A1}" type="presOf" srcId="{9454C3D4-AC85-4131-8F3F-7B6614C46E98}" destId="{9467086F-1305-4426-85EB-A9C8285EE2A3}" srcOrd="0" destOrd="0" presId="urn:microsoft.com/office/officeart/2005/8/layout/pyramid2"/>
    <dgm:cxn modelId="{71541A13-082B-4B6A-85E3-99A51AE02138}" type="presParOf" srcId="{71E9C7D3-CDE0-4F05-AE63-58E78F20F2DE}" destId="{5F7B18B5-36AE-4908-B92A-5A65D9168134}" srcOrd="0" destOrd="0" presId="urn:microsoft.com/office/officeart/2005/8/layout/pyramid2"/>
    <dgm:cxn modelId="{43263550-5D42-47A4-982D-A2B1C7759227}" type="presParOf" srcId="{71E9C7D3-CDE0-4F05-AE63-58E78F20F2DE}" destId="{1620902E-D796-4FC8-84CC-CE614D55FDB2}" srcOrd="1" destOrd="0" presId="urn:microsoft.com/office/officeart/2005/8/layout/pyramid2"/>
    <dgm:cxn modelId="{089036EF-3EF4-46C3-A411-4C78084CA63E}" type="presParOf" srcId="{1620902E-D796-4FC8-84CC-CE614D55FDB2}" destId="{9467086F-1305-4426-85EB-A9C8285EE2A3}" srcOrd="0" destOrd="0" presId="urn:microsoft.com/office/officeart/2005/8/layout/pyramid2"/>
    <dgm:cxn modelId="{7D3EE340-858F-413B-921C-D334BEBDD58F}" type="presParOf" srcId="{1620902E-D796-4FC8-84CC-CE614D55FDB2}" destId="{30FD8B08-516F-404A-B77F-BD4C95A2A549}" srcOrd="1" destOrd="0" presId="urn:microsoft.com/office/officeart/2005/8/layout/pyramid2"/>
    <dgm:cxn modelId="{A608E35F-119A-4965-AC29-F74561A955BF}" type="presParOf" srcId="{1620902E-D796-4FC8-84CC-CE614D55FDB2}" destId="{C8ECE950-C283-4B7C-9FC8-B997ADEC448F}" srcOrd="2" destOrd="0" presId="urn:microsoft.com/office/officeart/2005/8/layout/pyramid2"/>
    <dgm:cxn modelId="{59D357E2-847B-470C-B48C-1F41220EC48D}" type="presParOf" srcId="{1620902E-D796-4FC8-84CC-CE614D55FDB2}" destId="{832716D7-2812-4522-8FCB-87611F23BBEC}" srcOrd="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B18B5-36AE-4908-B92A-5A65D9168134}">
      <dsp:nvSpPr>
        <dsp:cNvPr id="0" name=""/>
        <dsp:cNvSpPr/>
      </dsp:nvSpPr>
      <dsp:spPr>
        <a:xfrm>
          <a:off x="3" y="0"/>
          <a:ext cx="4429272" cy="292218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7086F-1305-4426-85EB-A9C8285EE2A3}">
      <dsp:nvSpPr>
        <dsp:cNvPr id="0" name=""/>
        <dsp:cNvSpPr/>
      </dsp:nvSpPr>
      <dsp:spPr>
        <a:xfrm>
          <a:off x="1956258" y="328640"/>
          <a:ext cx="1994049" cy="998966"/>
        </a:xfrm>
        <a:prstGeom prst="round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Accumulation of Clinical Trial Data and RWD over Time</a:t>
          </a:r>
        </a:p>
      </dsp:txBody>
      <dsp:txXfrm>
        <a:off x="2005024" y="377406"/>
        <a:ext cx="1896517" cy="901434"/>
      </dsp:txXfrm>
    </dsp:sp>
    <dsp:sp modelId="{C8ECE950-C283-4B7C-9FC8-B997ADEC448F}">
      <dsp:nvSpPr>
        <dsp:cNvPr id="0" name=""/>
        <dsp:cNvSpPr/>
      </dsp:nvSpPr>
      <dsp:spPr>
        <a:xfrm>
          <a:off x="532196" y="2240684"/>
          <a:ext cx="3374111" cy="681500"/>
        </a:xfrm>
        <a:prstGeom prst="roundRect">
          <a:avLst/>
        </a:prstGeom>
        <a:solidFill>
          <a:schemeClr val="accent1">
            <a:lumMod val="60000"/>
            <a:lumOff val="40000"/>
            <a:alpha val="90000"/>
          </a:schemeClr>
        </a:solidFill>
        <a:ln w="25400" cap="flat" cmpd="sng" algn="ctr">
          <a:solidFill>
            <a:srgbClr val="C9025A"/>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 from accumulated data</a:t>
          </a:r>
          <a:r>
            <a:rPr lang="en-US" sz="1900" kern="1200" dirty="0"/>
            <a:t> </a:t>
          </a:r>
        </a:p>
      </dsp:txBody>
      <dsp:txXfrm>
        <a:off x="565464" y="2273952"/>
        <a:ext cx="3307575" cy="61496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A8971-52B8-4C5A-99D8-986A596F2912}" type="datetimeFigureOut">
              <a:rPr lang="en-GB" smtClean="0"/>
              <a:pPr/>
              <a:t>25/10/2021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B53C8-14E4-49A7-A1A5-3BF810B81EBE}" type="slidenum">
              <a:rPr lang="en-GB" smtClean="0"/>
              <a:pPr/>
              <a:t>‹#›</a:t>
            </a:fld>
            <a:endParaRPr lang="en-GB"/>
          </a:p>
        </p:txBody>
      </p:sp>
    </p:spTree>
    <p:extLst>
      <p:ext uri="{BB962C8B-B14F-4D97-AF65-F5344CB8AC3E}">
        <p14:creationId xmlns:p14="http://schemas.microsoft.com/office/powerpoint/2010/main" val="42090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RCTs have served as gold standard for evaluating new treatments against a placebo control or a standard of care. Over the years, that has lead to accumulation of large volumes of data on patients who received placebo control or standard of care under similar clinical and prognostic conditions.  Which in turn, has presented us with the opportunity to collectively learn from accumulating data. And I am going to refer to that as historical clinical trial data. </a:t>
            </a:r>
          </a:p>
        </p:txBody>
      </p:sp>
      <p:sp>
        <p:nvSpPr>
          <p:cNvPr id="4" name="Slide Number Placeholder 3"/>
          <p:cNvSpPr>
            <a:spLocks noGrp="1"/>
          </p:cNvSpPr>
          <p:nvPr>
            <p:ph type="sldNum" sz="quarter" idx="5"/>
          </p:nvPr>
        </p:nvSpPr>
        <p:spPr/>
        <p:txBody>
          <a:bodyPr/>
          <a:lstStyle/>
          <a:p>
            <a:fld id="{CF890698-D32D-C440-8380-5158C0D67AB0}" type="slidenum">
              <a:rPr lang="en-US" smtClean="0"/>
              <a:t>2</a:t>
            </a:fld>
            <a:endParaRPr lang="en-US"/>
          </a:p>
        </p:txBody>
      </p:sp>
    </p:spTree>
    <p:extLst>
      <p:ext uri="{BB962C8B-B14F-4D97-AF65-F5344CB8AC3E}">
        <p14:creationId xmlns:p14="http://schemas.microsoft.com/office/powerpoint/2010/main" val="129746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90698-D32D-C440-8380-5158C0D67AB0}" type="slidenum">
              <a:rPr lang="en-US" smtClean="0"/>
              <a:t>6</a:t>
            </a:fld>
            <a:endParaRPr lang="en-US"/>
          </a:p>
        </p:txBody>
      </p:sp>
    </p:spTree>
    <p:extLst>
      <p:ext uri="{BB962C8B-B14F-4D97-AF65-F5344CB8AC3E}">
        <p14:creationId xmlns:p14="http://schemas.microsoft.com/office/powerpoint/2010/main" val="1861272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ank">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34"/>
          <a:stretch/>
        </p:blipFill>
        <p:spPr>
          <a:xfrm>
            <a:off x="0" y="1065924"/>
            <a:ext cx="4102298" cy="3827396"/>
          </a:xfrm>
          <a:prstGeom prst="rect">
            <a:avLst/>
          </a:prstGeom>
        </p:spPr>
      </p:pic>
      <p:sp>
        <p:nvSpPr>
          <p:cNvPr id="17" name="Title 1"/>
          <p:cNvSpPr>
            <a:spLocks noGrp="1"/>
          </p:cNvSpPr>
          <p:nvPr>
            <p:ph type="ctrTitle" hasCustomPrompt="1"/>
          </p:nvPr>
        </p:nvSpPr>
        <p:spPr>
          <a:xfrm>
            <a:off x="296521" y="2068940"/>
            <a:ext cx="2876985" cy="1000274"/>
          </a:xfrm>
          <a:prstGeom prst="rect">
            <a:avLst/>
          </a:prstGeom>
        </p:spPr>
        <p:txBody>
          <a:bodyPr anchor="b" anchorCtr="0"/>
          <a:lstStyle>
            <a:lvl1pPr>
              <a:lnSpc>
                <a:spcPts val="2600"/>
              </a:lnSpc>
              <a:defRPr sz="2600">
                <a:solidFill>
                  <a:schemeClr val="bg1"/>
                </a:solidFill>
              </a:defRPr>
            </a:lvl1pPr>
          </a:lstStyle>
          <a:p>
            <a:r>
              <a:rPr lang="en-US" dirty="0"/>
              <a:t>Click to edit Master heading style</a:t>
            </a:r>
            <a:endParaRPr lang="en-GB" dirty="0"/>
          </a:p>
        </p:txBody>
      </p:sp>
      <p:sp>
        <p:nvSpPr>
          <p:cNvPr id="20" name="Subtitle 2"/>
          <p:cNvSpPr>
            <a:spLocks noGrp="1"/>
          </p:cNvSpPr>
          <p:nvPr>
            <p:ph type="subTitle" idx="1" hasCustomPrompt="1"/>
          </p:nvPr>
        </p:nvSpPr>
        <p:spPr>
          <a:xfrm>
            <a:off x="296521" y="3427589"/>
            <a:ext cx="2554256" cy="492443"/>
          </a:xfrm>
          <a:prstGeom prst="rect">
            <a:avLst/>
          </a:prstGeom>
        </p:spPr>
        <p:txBody>
          <a:bodyPr wrap="square" lIns="0" tIns="0" rIns="0" bIns="0" anchor="t" anchorCtr="0">
            <a:spAutoFit/>
          </a:bodyPr>
          <a:lstStyle>
            <a:lvl1pPr marL="0" indent="0" algn="l">
              <a:spcAft>
                <a:spcPts val="0"/>
              </a:spcAft>
              <a:buNone/>
              <a:defRPr i="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subheading</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201661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Widescreen (16x9)">
    <p:spTree>
      <p:nvGrpSpPr>
        <p:cNvPr id="1" name=""/>
        <p:cNvGrpSpPr/>
        <p:nvPr/>
      </p:nvGrpSpPr>
      <p:grpSpPr>
        <a:xfrm>
          <a:off x="0" y="0"/>
          <a:ext cx="0" cy="0"/>
          <a:chOff x="0" y="0"/>
          <a:chExt cx="0" cy="0"/>
        </a:xfrm>
      </p:grpSpPr>
      <p:sp>
        <p:nvSpPr>
          <p:cNvPr id="5" name="Media Placeholder 5"/>
          <p:cNvSpPr>
            <a:spLocks noGrp="1" noChangeAspect="1"/>
          </p:cNvSpPr>
          <p:nvPr>
            <p:ph type="media" sz="quarter" idx="12" hasCustomPrompt="1"/>
          </p:nvPr>
        </p:nvSpPr>
        <p:spPr>
          <a:xfrm>
            <a:off x="1627200" y="1193800"/>
            <a:ext cx="5889600" cy="3312000"/>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widescreen (16x9) video</a:t>
            </a:r>
          </a:p>
        </p:txBody>
      </p:sp>
      <p:sp>
        <p:nvSpPr>
          <p:cNvPr id="10" name="Title 9"/>
          <p:cNvSpPr>
            <a:spLocks noGrp="1"/>
          </p:cNvSpPr>
          <p:nvPr>
            <p:ph type="title" hasCustomPrompt="1"/>
          </p:nvPr>
        </p:nvSpPr>
        <p:spPr/>
        <p:txBody>
          <a:bodyPr/>
          <a:lstStyle/>
          <a:p>
            <a:r>
              <a:rPr lang="en-US" dirty="0"/>
              <a:t>Click to edit Master heading style</a:t>
            </a:r>
            <a:endParaRPr lang="en-GB" dirty="0"/>
          </a:p>
        </p:txBody>
      </p:sp>
      <p:sp>
        <p:nvSpPr>
          <p:cNvPr id="2" name="Date Placeholder 1"/>
          <p:cNvSpPr>
            <a:spLocks noGrp="1"/>
          </p:cNvSpPr>
          <p:nvPr>
            <p:ph type="dt" sz="half" idx="17"/>
          </p:nvPr>
        </p:nvSpPr>
        <p:spPr/>
        <p:txBody>
          <a:bodyPr/>
          <a:lstStyle/>
          <a:p>
            <a:pPr algn="ctr"/>
            <a:r>
              <a:rPr lang="en-US"/>
              <a:t>Insert your date / confidentiality text here</a:t>
            </a:r>
            <a:endParaRPr lang="en-GB" dirty="0"/>
          </a:p>
        </p:txBody>
      </p:sp>
      <p:sp>
        <p:nvSpPr>
          <p:cNvPr id="3" name="Footer Placeholder 2"/>
          <p:cNvSpPr>
            <a:spLocks noGrp="1"/>
          </p:cNvSpPr>
          <p:nvPr>
            <p:ph type="ftr" sz="quarter" idx="18"/>
          </p:nvPr>
        </p:nvSpPr>
        <p:spPr/>
        <p:txBody>
          <a:bodyPr/>
          <a:lstStyle>
            <a:lvl1pPr>
              <a:defRPr/>
            </a:lvl1pPr>
          </a:lstStyle>
          <a:p>
            <a:r>
              <a:rPr lang="en-GB"/>
              <a:t>16x9 core template</a:t>
            </a:r>
            <a:endParaRPr lang="en-GB" dirty="0"/>
          </a:p>
        </p:txBody>
      </p:sp>
      <p:sp>
        <p:nvSpPr>
          <p:cNvPr id="4" name="Slide Number Placeholder 3"/>
          <p:cNvSpPr>
            <a:spLocks noGrp="1"/>
          </p:cNvSpPr>
          <p:nvPr>
            <p:ph type="sldNum" sz="quarter" idx="19"/>
          </p:nvPr>
        </p:nvSpPr>
        <p:spPr/>
        <p:txBody>
          <a:bodyPr/>
          <a:lstStyle/>
          <a:p>
            <a:fld id="{9F9F533D-B52E-4A2F-BF72-0ADD2D94BD75}" type="slidenum">
              <a:rPr lang="en-GB" smtClean="0"/>
              <a:pPr/>
              <a:t>‹#›</a:t>
            </a:fld>
            <a:endParaRPr lang="en-GB"/>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Tree>
    <p:extLst>
      <p:ext uri="{BB962C8B-B14F-4D97-AF65-F5344CB8AC3E}">
        <p14:creationId xmlns:p14="http://schemas.microsoft.com/office/powerpoint/2010/main" val="259932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Non Bulleted Text">
    <p:spTree>
      <p:nvGrpSpPr>
        <p:cNvPr id="1" name=""/>
        <p:cNvGrpSpPr/>
        <p:nvPr/>
      </p:nvGrpSpPr>
      <p:grpSpPr>
        <a:xfrm>
          <a:off x="0" y="0"/>
          <a:ext cx="0" cy="0"/>
          <a:chOff x="0" y="0"/>
          <a:chExt cx="0" cy="0"/>
        </a:xfrm>
      </p:grpSpPr>
      <p:sp>
        <p:nvSpPr>
          <p:cNvPr id="16" name="Text Placeholder 6"/>
          <p:cNvSpPr>
            <a:spLocks noGrp="1"/>
          </p:cNvSpPr>
          <p:nvPr>
            <p:ph type="body" sz="quarter" idx="13"/>
          </p:nvPr>
        </p:nvSpPr>
        <p:spPr>
          <a:xfrm>
            <a:off x="359153" y="1193239"/>
            <a:ext cx="3979484" cy="3310128"/>
          </a:xfrm>
          <a:prstGeom prst="rect">
            <a:avLst/>
          </a:prstGeom>
        </p:spPr>
        <p:txBody>
          <a:bodyPr lIns="0"/>
          <a:lstStyle>
            <a:lvl1pPr marL="0" indent="0">
              <a:buNone/>
              <a:defRPr/>
            </a:lvl1pPr>
          </a:lstStyle>
          <a:p>
            <a:pPr lvl="0"/>
            <a:r>
              <a:rPr lang="en-US"/>
              <a:t>Click to edit Master text styles</a:t>
            </a:r>
          </a:p>
        </p:txBody>
      </p:sp>
      <p:sp>
        <p:nvSpPr>
          <p:cNvPr id="6" name="Title 5"/>
          <p:cNvSpPr>
            <a:spLocks noGrp="1"/>
          </p:cNvSpPr>
          <p:nvPr>
            <p:ph type="title" hasCustomPrompt="1"/>
          </p:nvPr>
        </p:nvSpPr>
        <p:spPr>
          <a:xfrm>
            <a:off x="359152" y="288639"/>
            <a:ext cx="7577139" cy="338554"/>
          </a:xfrm>
        </p:spPr>
        <p:txBody>
          <a:bodyPr/>
          <a:lstStyle/>
          <a:p>
            <a:r>
              <a:rPr lang="en-US" dirty="0"/>
              <a:t>Click to edit Master heading style</a:t>
            </a:r>
            <a:endParaRPr lang="en-GB" dirty="0"/>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2" name="Date Placeholder 1"/>
          <p:cNvSpPr>
            <a:spLocks noGrp="1"/>
          </p:cNvSpPr>
          <p:nvPr>
            <p:ph type="dt" sz="half" idx="28"/>
          </p:nvPr>
        </p:nvSpPr>
        <p:spPr/>
        <p:txBody>
          <a:bodyPr/>
          <a:lstStyle/>
          <a:p>
            <a:pPr algn="ctr"/>
            <a:r>
              <a:rPr lang="en-US"/>
              <a:t>Insert your date / confidentiality text here</a:t>
            </a:r>
            <a:endParaRPr lang="en-GB" dirty="0"/>
          </a:p>
        </p:txBody>
      </p:sp>
      <p:sp>
        <p:nvSpPr>
          <p:cNvPr id="3" name="Footer Placeholder 2"/>
          <p:cNvSpPr>
            <a:spLocks noGrp="1"/>
          </p:cNvSpPr>
          <p:nvPr>
            <p:ph type="ftr" sz="quarter" idx="29"/>
          </p:nvPr>
        </p:nvSpPr>
        <p:spPr/>
        <p:txBody>
          <a:bodyPr/>
          <a:lstStyle>
            <a:lvl1pPr>
              <a:defRPr/>
            </a:lvl1pPr>
          </a:lstStyle>
          <a:p>
            <a:r>
              <a:rPr lang="en-GB"/>
              <a:t>16x9 core template</a:t>
            </a:r>
            <a:endParaRPr lang="en-GB" dirty="0"/>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Tree>
    <p:extLst>
      <p:ext uri="{BB962C8B-B14F-4D97-AF65-F5344CB8AC3E}">
        <p14:creationId xmlns:p14="http://schemas.microsoft.com/office/powerpoint/2010/main" val="4124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59152" y="288639"/>
            <a:ext cx="7577139" cy="338554"/>
          </a:xfrm>
        </p:spPr>
        <p:txBody>
          <a:bodyPr/>
          <a:lstStyle/>
          <a:p>
            <a:r>
              <a:rPr lang="en-US" dirty="0"/>
              <a:t>Click to edit Master heading style</a:t>
            </a:r>
            <a:endParaRPr lang="en-GB" dirty="0"/>
          </a:p>
        </p:txBody>
      </p:sp>
      <p:sp>
        <p:nvSpPr>
          <p:cNvPr id="12" name="Text Placeholder 2"/>
          <p:cNvSpPr>
            <a:spLocks noGrp="1"/>
          </p:cNvSpPr>
          <p:nvPr>
            <p:ph type="body" sz="quarter" idx="27"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2" name="Date Placeholder 1"/>
          <p:cNvSpPr>
            <a:spLocks noGrp="1"/>
          </p:cNvSpPr>
          <p:nvPr>
            <p:ph type="dt" sz="half" idx="28"/>
          </p:nvPr>
        </p:nvSpPr>
        <p:spPr/>
        <p:txBody>
          <a:bodyPr/>
          <a:lstStyle/>
          <a:p>
            <a:pPr algn="ctr"/>
            <a:r>
              <a:rPr lang="en-US"/>
              <a:t>Insert your date / confidentiality text here</a:t>
            </a:r>
            <a:endParaRPr lang="en-GB" dirty="0"/>
          </a:p>
        </p:txBody>
      </p:sp>
      <p:sp>
        <p:nvSpPr>
          <p:cNvPr id="3" name="Footer Placeholder 2"/>
          <p:cNvSpPr>
            <a:spLocks noGrp="1"/>
          </p:cNvSpPr>
          <p:nvPr>
            <p:ph type="ftr" sz="quarter" idx="29"/>
          </p:nvPr>
        </p:nvSpPr>
        <p:spPr/>
        <p:txBody>
          <a:bodyPr/>
          <a:lstStyle>
            <a:lvl1pPr>
              <a:defRPr/>
            </a:lvl1pPr>
          </a:lstStyle>
          <a:p>
            <a:r>
              <a:rPr lang="en-GB"/>
              <a:t>16x9 core template</a:t>
            </a:r>
            <a:endParaRPr lang="en-GB" dirty="0"/>
          </a:p>
        </p:txBody>
      </p:sp>
      <p:sp>
        <p:nvSpPr>
          <p:cNvPr id="4" name="Slide Number Placeholder 3"/>
          <p:cNvSpPr>
            <a:spLocks noGrp="1"/>
          </p:cNvSpPr>
          <p:nvPr>
            <p:ph type="sldNum" sz="quarter" idx="30"/>
          </p:nvPr>
        </p:nvSpPr>
        <p:spPr/>
        <p:txBody>
          <a:bodyPr/>
          <a:lstStyle/>
          <a:p>
            <a:fld id="{9F9F533D-B52E-4A2F-BF72-0ADD2D94BD75}" type="slidenum">
              <a:rPr lang="en-GB" smtClean="0"/>
              <a:pPr/>
              <a:t>‹#›</a:t>
            </a:fld>
            <a:endParaRPr lang="en-GB"/>
          </a:p>
        </p:txBody>
      </p:sp>
      <p:sp>
        <p:nvSpPr>
          <p:cNvPr id="13" name="Picture Placeholder 8"/>
          <p:cNvSpPr>
            <a:spLocks noGrp="1"/>
          </p:cNvSpPr>
          <p:nvPr>
            <p:ph type="pic" sz="quarter" idx="14" hasCustomPrompt="1"/>
          </p:nvPr>
        </p:nvSpPr>
        <p:spPr>
          <a:xfrm>
            <a:off x="4798800" y="1193799"/>
            <a:ext cx="3982697" cy="3309567"/>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9016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Master heading style</a:t>
            </a:r>
            <a:endParaRPr lang="en-GB" dirty="0"/>
          </a:p>
        </p:txBody>
      </p:sp>
      <p:sp>
        <p:nvSpPr>
          <p:cNvPr id="19" name="Text Placeholder 6"/>
          <p:cNvSpPr>
            <a:spLocks noGrp="1"/>
          </p:cNvSpPr>
          <p:nvPr>
            <p:ph type="body" sz="quarter" idx="13"/>
          </p:nvPr>
        </p:nvSpPr>
        <p:spPr>
          <a:xfrm>
            <a:off x="359152" y="1190625"/>
            <a:ext cx="3986213" cy="3312741"/>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Picture Placeholder 8"/>
          <p:cNvSpPr>
            <a:spLocks noGrp="1" noChangeAspect="1"/>
          </p:cNvSpPr>
          <p:nvPr>
            <p:ph type="pic" sz="quarter" idx="14" hasCustomPrompt="1"/>
          </p:nvPr>
        </p:nvSpPr>
        <p:spPr>
          <a:xfrm>
            <a:off x="4798800" y="1190626"/>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21" name="Text Placeholder 7"/>
          <p:cNvSpPr>
            <a:spLocks noGrp="1"/>
          </p:cNvSpPr>
          <p:nvPr>
            <p:ph type="body" sz="quarter" idx="26" hasCustomPrompt="1"/>
          </p:nvPr>
        </p:nvSpPr>
        <p:spPr>
          <a:xfrm>
            <a:off x="4798800" y="2517776"/>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dirty="0"/>
              <a:t>Enter your image caption text here</a:t>
            </a:r>
          </a:p>
        </p:txBody>
      </p:sp>
      <p:sp>
        <p:nvSpPr>
          <p:cNvPr id="35" name="Picture Placeholder 8"/>
          <p:cNvSpPr>
            <a:spLocks noGrp="1" noChangeAspect="1"/>
          </p:cNvSpPr>
          <p:nvPr>
            <p:ph type="pic" sz="quarter" idx="27" hasCustomPrompt="1"/>
          </p:nvPr>
        </p:nvSpPr>
        <p:spPr>
          <a:xfrm>
            <a:off x="4798800" y="2922217"/>
            <a:ext cx="3996794" cy="1228724"/>
          </a:xfrm>
          <a:prstGeom prst="rect">
            <a:avLst/>
          </a:prstGeom>
        </p:spPr>
        <p:txBody>
          <a:bodyPr lIns="0" tIns="0"/>
          <a:lstStyle>
            <a:lvl1pPr marL="0" indent="0">
              <a:buNone/>
              <a:defRPr sz="1100" baseline="0"/>
            </a:lvl1pPr>
          </a:lstStyle>
          <a:p>
            <a:r>
              <a:rPr lang="en-GB" dirty="0"/>
              <a:t>Click on the picture icon to insert your picture</a:t>
            </a:r>
          </a:p>
        </p:txBody>
      </p:sp>
      <p:sp>
        <p:nvSpPr>
          <p:cNvPr id="36" name="Text Placeholder 7"/>
          <p:cNvSpPr>
            <a:spLocks noGrp="1"/>
          </p:cNvSpPr>
          <p:nvPr>
            <p:ph type="body" sz="quarter" idx="28" hasCustomPrompt="1"/>
          </p:nvPr>
        </p:nvSpPr>
        <p:spPr>
          <a:xfrm>
            <a:off x="4798800" y="4249367"/>
            <a:ext cx="3996266" cy="253999"/>
          </a:xfrm>
          <a:prstGeom prst="rect">
            <a:avLst/>
          </a:prstGeom>
        </p:spPr>
        <p:txBody>
          <a:bodyPr lIns="0" tIns="0" rIns="0" bIns="0"/>
          <a:lstStyle>
            <a:lvl1pPr marL="0" indent="0">
              <a:spcAft>
                <a:spcPts val="0"/>
              </a:spcAft>
              <a:buNone/>
              <a:defRPr sz="800">
                <a:solidFill>
                  <a:schemeClr val="accent1"/>
                </a:solidFill>
              </a:defRPr>
            </a:lvl1pPr>
            <a:lvl2pPr marL="268163" indent="0">
              <a:buNone/>
              <a:defRPr sz="800">
                <a:solidFill>
                  <a:schemeClr val="bg2"/>
                </a:solidFill>
              </a:defRPr>
            </a:lvl2pPr>
            <a:lvl3pPr marL="540000" indent="0">
              <a:buNone/>
              <a:defRPr sz="800">
                <a:solidFill>
                  <a:schemeClr val="bg2"/>
                </a:solidFill>
              </a:defRPr>
            </a:lvl3pPr>
            <a:lvl4pPr marL="811088" indent="0">
              <a:buNone/>
              <a:defRPr sz="800">
                <a:solidFill>
                  <a:schemeClr val="bg2"/>
                </a:solidFill>
              </a:defRPr>
            </a:lvl4pPr>
            <a:lvl5pPr marL="1080000" indent="0">
              <a:buNone/>
              <a:defRPr sz="800">
                <a:solidFill>
                  <a:schemeClr val="bg2"/>
                </a:solidFill>
              </a:defRPr>
            </a:lvl5pPr>
          </a:lstStyle>
          <a:p>
            <a:pPr lvl="0"/>
            <a:r>
              <a:rPr lang="en-US" dirty="0"/>
              <a:t>Enter your image caption text here</a:t>
            </a:r>
          </a:p>
        </p:txBody>
      </p:sp>
      <p:sp>
        <p:nvSpPr>
          <p:cNvPr id="37"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5" name="Date Placeholder 4"/>
          <p:cNvSpPr>
            <a:spLocks noGrp="1"/>
          </p:cNvSpPr>
          <p:nvPr>
            <p:ph type="dt" sz="half" idx="30"/>
          </p:nvPr>
        </p:nvSpPr>
        <p:spPr/>
        <p:txBody>
          <a:bodyPr/>
          <a:lstStyle/>
          <a:p>
            <a:pPr algn="ctr"/>
            <a:r>
              <a:rPr lang="en-US"/>
              <a:t>Insert your date / confidentiality text here</a:t>
            </a:r>
            <a:endParaRPr lang="en-GB" dirty="0"/>
          </a:p>
        </p:txBody>
      </p:sp>
      <p:sp>
        <p:nvSpPr>
          <p:cNvPr id="7" name="Footer Placeholder 6"/>
          <p:cNvSpPr>
            <a:spLocks noGrp="1"/>
          </p:cNvSpPr>
          <p:nvPr>
            <p:ph type="ftr" sz="quarter" idx="31"/>
          </p:nvPr>
        </p:nvSpPr>
        <p:spPr/>
        <p:txBody>
          <a:bodyPr/>
          <a:lstStyle>
            <a:lvl1pPr>
              <a:defRPr/>
            </a:lvl1pPr>
          </a:lstStyle>
          <a:p>
            <a:r>
              <a:rPr lang="en-GB"/>
              <a:t>16x9 core template</a:t>
            </a:r>
            <a:endParaRPr lang="en-GB" dirty="0"/>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112721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heading style</a:t>
            </a:r>
            <a:endParaRPr lang="en-GB" dirty="0"/>
          </a:p>
        </p:txBody>
      </p:sp>
      <p:sp>
        <p:nvSpPr>
          <p:cNvPr id="11" name="Text Placeholder 2"/>
          <p:cNvSpPr>
            <a:spLocks noGrp="1"/>
          </p:cNvSpPr>
          <p:nvPr>
            <p:ph type="body" sz="quarter" idx="29"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6" name="Date Placeholder 5"/>
          <p:cNvSpPr>
            <a:spLocks noGrp="1"/>
          </p:cNvSpPr>
          <p:nvPr>
            <p:ph type="dt" sz="half" idx="30"/>
          </p:nvPr>
        </p:nvSpPr>
        <p:spPr/>
        <p:txBody>
          <a:bodyPr/>
          <a:lstStyle/>
          <a:p>
            <a:pPr algn="ctr"/>
            <a:r>
              <a:rPr lang="en-US"/>
              <a:t>Insert your date / confidentiality text here</a:t>
            </a:r>
            <a:endParaRPr lang="en-GB" dirty="0"/>
          </a:p>
        </p:txBody>
      </p:sp>
      <p:sp>
        <p:nvSpPr>
          <p:cNvPr id="7" name="Footer Placeholder 6"/>
          <p:cNvSpPr>
            <a:spLocks noGrp="1"/>
          </p:cNvSpPr>
          <p:nvPr>
            <p:ph type="ftr" sz="quarter" idx="31"/>
          </p:nvPr>
        </p:nvSpPr>
        <p:spPr/>
        <p:txBody>
          <a:bodyPr/>
          <a:lstStyle>
            <a:lvl1pPr>
              <a:defRPr/>
            </a:lvl1pPr>
          </a:lstStyle>
          <a:p>
            <a:r>
              <a:rPr lang="en-GB"/>
              <a:t>16x9 core template</a:t>
            </a:r>
            <a:endParaRPr lang="en-GB" dirty="0"/>
          </a:p>
        </p:txBody>
      </p:sp>
      <p:sp>
        <p:nvSpPr>
          <p:cNvPr id="8" name="Slide Number Placeholder 7"/>
          <p:cNvSpPr>
            <a:spLocks noGrp="1"/>
          </p:cNvSpPr>
          <p:nvPr>
            <p:ph type="sldNum" sz="quarter" idx="32"/>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1769190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cxnSp>
        <p:nvCxnSpPr>
          <p:cNvPr id="12" name="Straight Connector 11"/>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pPr algn="ctr"/>
            <a:r>
              <a:rPr lang="en-US"/>
              <a:t>Insert your date / confidentiality text here</a:t>
            </a:r>
            <a:endParaRPr lang="en-GB" dirty="0"/>
          </a:p>
        </p:txBody>
      </p:sp>
      <p:sp>
        <p:nvSpPr>
          <p:cNvPr id="6" name="Footer Placeholder 5"/>
          <p:cNvSpPr>
            <a:spLocks noGrp="1"/>
          </p:cNvSpPr>
          <p:nvPr>
            <p:ph type="ftr" sz="quarter" idx="11"/>
          </p:nvPr>
        </p:nvSpPr>
        <p:spPr/>
        <p:txBody>
          <a:bodyPr/>
          <a:lstStyle>
            <a:lvl1pPr>
              <a:defRPr/>
            </a:lvl1pPr>
          </a:lstStyle>
          <a:p>
            <a:r>
              <a:rPr lang="en-GB"/>
              <a:t>16x9 core template</a:t>
            </a:r>
            <a:endParaRPr lang="en-GB" dirty="0"/>
          </a:p>
        </p:txBody>
      </p:sp>
      <p:sp>
        <p:nvSpPr>
          <p:cNvPr id="7" name="Slide Number Placeholder 6"/>
          <p:cNvSpPr>
            <a:spLocks noGrp="1"/>
          </p:cNvSpPr>
          <p:nvPr>
            <p:ph type="sldNum" sz="quarter" idx="12"/>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144822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ORANGE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bg2"/>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bg2"/>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dirty="0"/>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with GREY Text">
    <p:spTree>
      <p:nvGrpSpPr>
        <p:cNvPr id="1" name=""/>
        <p:cNvGrpSpPr/>
        <p:nvPr/>
      </p:nvGrpSpPr>
      <p:grpSpPr>
        <a:xfrm>
          <a:off x="0" y="0"/>
          <a:ext cx="0" cy="0"/>
          <a:chOff x="0" y="0"/>
          <a:chExt cx="0" cy="0"/>
        </a:xfrm>
      </p:grpSpPr>
      <p:sp>
        <p:nvSpPr>
          <p:cNvPr id="12" name="Text Placeholder 5"/>
          <p:cNvSpPr>
            <a:spLocks noGrp="1"/>
          </p:cNvSpPr>
          <p:nvPr>
            <p:ph type="body" sz="quarter" idx="11" hasCustomPrompt="1"/>
          </p:nvPr>
        </p:nvSpPr>
        <p:spPr>
          <a:xfrm>
            <a:off x="360000" y="3743011"/>
            <a:ext cx="8193024" cy="400110"/>
          </a:xfrm>
          <a:prstGeom prst="rect">
            <a:avLst/>
          </a:prstGeom>
        </p:spPr>
        <p:txBody>
          <a:bodyPr lIns="0" anchor="t" anchorCtr="0">
            <a:spAutoFit/>
          </a:bodyPr>
          <a:lstStyle>
            <a:lvl1pPr marL="0" marR="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sz="2200" i="0">
                <a:solidFill>
                  <a:schemeClr val="tx1"/>
                </a:solidFill>
                <a:latin typeface="+mn-lt"/>
              </a:defRPr>
            </a:lvl1pPr>
            <a:lvl2pPr marL="271463" indent="0">
              <a:spcAft>
                <a:spcPts val="0"/>
              </a:spcAft>
              <a:buNone/>
              <a:defRPr>
                <a:solidFill>
                  <a:schemeClr val="bg1"/>
                </a:solidFill>
              </a:defRPr>
            </a:lvl2pPr>
            <a:lvl3pPr marL="533400" indent="0">
              <a:spcAft>
                <a:spcPts val="0"/>
              </a:spcAft>
              <a:buNone/>
              <a:defRPr>
                <a:solidFill>
                  <a:schemeClr val="bg1"/>
                </a:solidFill>
              </a:defRPr>
            </a:lvl3pPr>
            <a:lvl4pPr marL="815975" indent="0">
              <a:spcAft>
                <a:spcPts val="0"/>
              </a:spcAft>
              <a:buNone/>
              <a:defRPr>
                <a:solidFill>
                  <a:schemeClr val="bg1"/>
                </a:solidFill>
              </a:defRPr>
            </a:lvl4pPr>
            <a:lvl5pPr marL="1104900" indent="0">
              <a:spcAft>
                <a:spcPts val="0"/>
              </a:spcAft>
              <a:buNone/>
              <a:defRPr>
                <a:solidFill>
                  <a:schemeClr val="bg1"/>
                </a:solidFill>
              </a:defRPr>
            </a:lvl5pPr>
          </a:lstStyle>
          <a:p>
            <a:pPr marL="0" marR="0" lvl="0" indent="0" algn="l" defTabSz="914400" rtl="0" eaLnBrk="1" fontAlgn="auto" latinLnBrk="0" hangingPunct="1">
              <a:lnSpc>
                <a:spcPts val="24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13" name="Text Placeholder 3"/>
          <p:cNvSpPr>
            <a:spLocks noGrp="1"/>
          </p:cNvSpPr>
          <p:nvPr>
            <p:ph type="body" sz="quarter" idx="10" hasCustomPrompt="1"/>
          </p:nvPr>
        </p:nvSpPr>
        <p:spPr>
          <a:xfrm>
            <a:off x="360000" y="2840385"/>
            <a:ext cx="8196702" cy="823302"/>
          </a:xfrm>
          <a:prstGeom prst="rect">
            <a:avLst/>
          </a:prstGeom>
        </p:spPr>
        <p:txBody>
          <a:bodyPr wrap="square" lIns="0" anchor="b" anchorCtr="0">
            <a:spAutoFit/>
          </a:bodyPr>
          <a:lstStyle>
            <a:lvl1pPr marL="0" indent="0">
              <a:lnSpc>
                <a:spcPts val="5700"/>
              </a:lnSpc>
              <a:spcAft>
                <a:spcPts val="0"/>
              </a:spcAft>
              <a:buNone/>
              <a:defRPr sz="5500" b="1">
                <a:solidFill>
                  <a:schemeClr val="tx1"/>
                </a:solidFill>
              </a:defRPr>
            </a:lvl1pPr>
            <a:lvl2pPr marL="271463" indent="0">
              <a:buNone/>
              <a:defRPr sz="2600" b="1">
                <a:solidFill>
                  <a:schemeClr val="bg1"/>
                </a:solidFill>
              </a:defRPr>
            </a:lvl2pPr>
            <a:lvl3pPr marL="533400" indent="0">
              <a:buNone/>
              <a:defRPr sz="2600" b="1">
                <a:solidFill>
                  <a:schemeClr val="bg1"/>
                </a:solidFill>
              </a:defRPr>
            </a:lvl3pPr>
            <a:lvl4pPr marL="815975" indent="0">
              <a:buNone/>
              <a:defRPr sz="2600" b="1">
                <a:solidFill>
                  <a:schemeClr val="bg1"/>
                </a:solidFill>
              </a:defRPr>
            </a:lvl4pPr>
            <a:lvl5pPr marL="1104900" indent="0">
              <a:buNone/>
              <a:defRPr sz="2600" b="1">
                <a:solidFill>
                  <a:schemeClr val="bg1"/>
                </a:solidFill>
              </a:defRPr>
            </a:lvl5pPr>
          </a:lstStyle>
          <a:p>
            <a:pPr lvl="0"/>
            <a:r>
              <a:rPr lang="en-US" dirty="0"/>
              <a:t>Section Heading title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51016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INNOVATION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5"/>
                </a:solidFill>
              </a:rPr>
              <a:t>Innovation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813097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ERFORMANCE White">
    <p:spTree>
      <p:nvGrpSpPr>
        <p:cNvPr id="1" name=""/>
        <p:cNvGrpSpPr/>
        <p:nvPr/>
      </p:nvGrpSpPr>
      <p:grpSpPr>
        <a:xfrm>
          <a:off x="0" y="0"/>
          <a:ext cx="0" cy="0"/>
          <a:chOff x="0" y="0"/>
          <a:chExt cx="0" cy="0"/>
        </a:xfrm>
      </p:grpSpPr>
      <p:sp>
        <p:nvSpPr>
          <p:cNvPr id="8" name="TextBox 7"/>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marL="0" marR="0" lvl="0" indent="0" algn="l" defTabSz="914400" rtl="0" eaLnBrk="1" fontAlgn="auto" latinLnBrk="0" hangingPunct="1">
              <a:lnSpc>
                <a:spcPts val="7200"/>
              </a:lnSpc>
              <a:spcBef>
                <a:spcPts val="0"/>
              </a:spcBef>
              <a:spcAft>
                <a:spcPts val="0"/>
              </a:spcAft>
              <a:buClr>
                <a:schemeClr val="tx1"/>
              </a:buClr>
              <a:buSzTx/>
              <a:buFont typeface="Arial" pitchFamily="34" charset="0"/>
              <a:buNone/>
              <a:tabLst/>
              <a:defRPr/>
            </a:pPr>
            <a:r>
              <a:rPr lang="en-US" dirty="0">
                <a:solidFill>
                  <a:schemeClr val="accent4"/>
                </a:solidFill>
              </a:rPr>
              <a:t>Pe</a:t>
            </a:r>
            <a:r>
              <a:rPr lang="en-US" spc="500" baseline="0" dirty="0">
                <a:solidFill>
                  <a:schemeClr val="accent4"/>
                </a:solidFill>
              </a:rPr>
              <a:t>r</a:t>
            </a:r>
            <a:r>
              <a:rPr lang="en-US" dirty="0">
                <a:solidFill>
                  <a:schemeClr val="accent4"/>
                </a:solidFill>
              </a:rPr>
              <a:t>formance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25105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6520" y="2402365"/>
            <a:ext cx="5042395" cy="666849"/>
          </a:xfrm>
          <a:prstGeom prst="rect">
            <a:avLst/>
          </a:prstGeom>
        </p:spPr>
        <p:txBody>
          <a:bodyPr anchor="b" anchorCtr="0"/>
          <a:lstStyle>
            <a:lvl1pPr>
              <a:lnSpc>
                <a:spcPts val="2600"/>
              </a:lnSpc>
              <a:defRPr sz="2600">
                <a:solidFill>
                  <a:schemeClr val="bg2"/>
                </a:solidFill>
              </a:defRPr>
            </a:lvl1pPr>
          </a:lstStyle>
          <a:p>
            <a:r>
              <a:rPr lang="en-US" dirty="0"/>
              <a:t>Click to edit Master </a:t>
            </a:r>
            <a:br>
              <a:rPr lang="en-US" dirty="0"/>
            </a:br>
            <a:r>
              <a:rPr lang="en-US" dirty="0"/>
              <a:t>heading style</a:t>
            </a:r>
            <a:endParaRPr lang="en-GB" dirty="0"/>
          </a:p>
        </p:txBody>
      </p:sp>
      <p:sp>
        <p:nvSpPr>
          <p:cNvPr id="10" name="Subtitle 2"/>
          <p:cNvSpPr>
            <a:spLocks noGrp="1"/>
          </p:cNvSpPr>
          <p:nvPr>
            <p:ph type="subTitle" idx="1" hasCustomPrompt="1"/>
          </p:nvPr>
        </p:nvSpPr>
        <p:spPr>
          <a:xfrm>
            <a:off x="296520" y="3427590"/>
            <a:ext cx="5042395"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subheading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extLst>
      <p:ext uri="{BB962C8B-B14F-4D97-AF65-F5344CB8AC3E}">
        <p14:creationId xmlns:p14="http://schemas.microsoft.com/office/powerpoint/2010/main" val="2032220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TRUST White">
    <p:spTree>
      <p:nvGrpSpPr>
        <p:cNvPr id="1" name=""/>
        <p:cNvGrpSpPr/>
        <p:nvPr/>
      </p:nvGrpSpPr>
      <p:grpSpPr>
        <a:xfrm>
          <a:off x="0" y="0"/>
          <a:ext cx="0" cy="0"/>
          <a:chOff x="0" y="0"/>
          <a:chExt cx="0" cy="0"/>
        </a:xfrm>
      </p:grpSpPr>
      <p:sp>
        <p:nvSpPr>
          <p:cNvPr id="6" name="TextBox 5"/>
          <p:cNvSpPr txBox="1"/>
          <p:nvPr userDrawn="1"/>
        </p:nvSpPr>
        <p:spPr>
          <a:xfrm>
            <a:off x="356840" y="2753758"/>
            <a:ext cx="7872760" cy="923330"/>
          </a:xfrm>
          <a:prstGeom prst="rect">
            <a:avLst/>
          </a:prstGeom>
        </p:spPr>
        <p:txBody>
          <a:bodyPr vert="horz" wrap="square" lIns="0" tIns="0" rIns="0" bIns="0" rtlCol="0" anchor="b" anchorCtr="0">
            <a:spAutoFit/>
          </a:bodyPr>
          <a:lstStyle>
            <a:lvl1pPr lvl="0" indent="0">
              <a:lnSpc>
                <a:spcPts val="7200"/>
              </a:lnSpc>
              <a:spcBef>
                <a:spcPts val="0"/>
              </a:spcBef>
              <a:spcAft>
                <a:spcPts val="0"/>
              </a:spcAft>
              <a:buClr>
                <a:schemeClr val="tx1"/>
              </a:buClr>
              <a:buFont typeface="Arial" pitchFamily="34" charset="0"/>
              <a:buNone/>
              <a:tabLst/>
              <a:defRPr sz="7000" b="1" baseline="0">
                <a:solidFill>
                  <a:schemeClr val="bg1"/>
                </a:solidFill>
              </a:defRPr>
            </a:lvl1pPr>
            <a:lvl2pPr marL="271463" indent="0">
              <a:spcBef>
                <a:spcPts val="0"/>
              </a:spcBef>
              <a:spcAft>
                <a:spcPts val="600"/>
              </a:spcAft>
              <a:buFont typeface="Arial" pitchFamily="34" charset="0"/>
              <a:buNone/>
              <a:defRPr sz="2600" b="1">
                <a:solidFill>
                  <a:schemeClr val="bg1"/>
                </a:solidFill>
              </a:defRPr>
            </a:lvl2pPr>
            <a:lvl3pPr marL="533400" indent="0">
              <a:spcBef>
                <a:spcPts val="0"/>
              </a:spcBef>
              <a:spcAft>
                <a:spcPts val="600"/>
              </a:spcAft>
              <a:buFont typeface="Arial" pitchFamily="34" charset="0"/>
              <a:buNone/>
              <a:defRPr sz="2600" b="1">
                <a:solidFill>
                  <a:schemeClr val="bg1"/>
                </a:solidFill>
              </a:defRPr>
            </a:lvl3pPr>
            <a:lvl4pPr marL="815975" indent="0">
              <a:spcBef>
                <a:spcPts val="0"/>
              </a:spcBef>
              <a:spcAft>
                <a:spcPts val="600"/>
              </a:spcAft>
              <a:buFont typeface="Arial" pitchFamily="34" charset="0"/>
              <a:buNone/>
              <a:defRPr sz="2600" b="1">
                <a:solidFill>
                  <a:schemeClr val="bg1"/>
                </a:solidFill>
              </a:defRPr>
            </a:lvl4pPr>
            <a:lvl5pPr marL="1104900" indent="0">
              <a:spcBef>
                <a:spcPts val="0"/>
              </a:spcBef>
              <a:spcAft>
                <a:spcPts val="600"/>
              </a:spcAft>
              <a:buFont typeface="Arial" pitchFamily="34" charset="0"/>
              <a:buNone/>
              <a:defRPr sz="2600" b="1">
                <a:solidFill>
                  <a:schemeClr val="bg1"/>
                </a:solidFill>
              </a:defRPr>
            </a:lvl5pPr>
            <a:lvl6pPr marL="1620000" indent="-270000">
              <a:spcBef>
                <a:spcPts val="0"/>
              </a:spcBef>
              <a:spcAft>
                <a:spcPts val="600"/>
              </a:spcAft>
              <a:buFont typeface="Arial" pitchFamily="34" charset="0"/>
              <a:buChar char="–"/>
              <a:defRPr sz="1200"/>
            </a:lvl6pPr>
            <a:lvl7pPr marL="1800000" indent="-270000">
              <a:spcBef>
                <a:spcPts val="0"/>
              </a:spcBef>
              <a:spcAft>
                <a:spcPts val="600"/>
              </a:spcAft>
              <a:buFont typeface="Arial" pitchFamily="34" charset="0"/>
              <a:buChar char="–"/>
              <a:defRPr sz="1200"/>
            </a:lvl7pPr>
            <a:lvl8pPr marL="2070000" indent="-270000">
              <a:spcBef>
                <a:spcPts val="0"/>
              </a:spcBef>
              <a:spcAft>
                <a:spcPts val="600"/>
              </a:spcAft>
              <a:buFont typeface="Arial" pitchFamily="34" charset="0"/>
              <a:buChar char="–"/>
              <a:defRPr sz="1200"/>
            </a:lvl8pPr>
            <a:lvl9pPr marL="2340000" indent="-270000">
              <a:spcBef>
                <a:spcPts val="0"/>
              </a:spcBef>
              <a:spcAft>
                <a:spcPts val="600"/>
              </a:spcAft>
              <a:buFont typeface="Arial" pitchFamily="34" charset="0"/>
              <a:buChar char="–"/>
              <a:defRPr sz="1200"/>
            </a:lvl9pPr>
          </a:lstStyle>
          <a:p>
            <a:pPr lvl="0"/>
            <a:r>
              <a:rPr lang="en-US" dirty="0">
                <a:solidFill>
                  <a:schemeClr val="accent3"/>
                </a:solidFill>
              </a:rPr>
              <a:t>Trust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1477977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_White">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t" anchorCtr="0">
            <a:noAutofit/>
          </a:bodyPr>
          <a:lstStyle/>
          <a:p>
            <a:r>
              <a:rPr lang="en-US" dirty="0"/>
              <a:t>Click to edit Master title style</a:t>
            </a:r>
          </a:p>
        </p:txBody>
      </p:sp>
      <p:sp>
        <p:nvSpPr>
          <p:cNvPr id="7" name="Text Placeholder 6"/>
          <p:cNvSpPr>
            <a:spLocks noGrp="1"/>
          </p:cNvSpPr>
          <p:nvPr>
            <p:ph type="body" sz="quarter" idx="11"/>
          </p:nvPr>
        </p:nvSpPr>
        <p:spPr>
          <a:xfrm>
            <a:off x="457200" y="1343026"/>
            <a:ext cx="8229600" cy="28940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a:extLst>
              <a:ext uri="{FF2B5EF4-FFF2-40B4-BE49-F238E27FC236}">
                <a16:creationId xmlns:a16="http://schemas.microsoft.com/office/drawing/2014/main" id="{85505F43-CD05-E74B-8EBE-2562433F21D7}"/>
              </a:ext>
            </a:extLst>
          </p:cNvPr>
          <p:cNvSpPr>
            <a:spLocks noGrp="1"/>
          </p:cNvSpPr>
          <p:nvPr>
            <p:ph type="body" sz="quarter" idx="12" hasCustomPrompt="1"/>
          </p:nvPr>
        </p:nvSpPr>
        <p:spPr>
          <a:xfrm>
            <a:off x="457201" y="4581652"/>
            <a:ext cx="8321675" cy="292100"/>
          </a:xfrm>
        </p:spPr>
        <p:txBody>
          <a:bodyPr bIns="91440" anchor="b" anchorCtr="0"/>
          <a:lstStyle>
            <a:lvl1pPr>
              <a:defRPr sz="650">
                <a:solidFill>
                  <a:schemeClr val="accent6">
                    <a:lumMod val="50000"/>
                    <a:lumOff val="50000"/>
                  </a:schemeClr>
                </a:solidFill>
              </a:defRPr>
            </a:lvl1pPr>
          </a:lstStyle>
          <a:p>
            <a:pPr lvl="0"/>
            <a:r>
              <a:rPr lang="en-US" dirty="0"/>
              <a:t>Optional footnote</a:t>
            </a:r>
          </a:p>
        </p:txBody>
      </p:sp>
    </p:spTree>
    <p:extLst>
      <p:ext uri="{BB962C8B-B14F-4D97-AF65-F5344CB8AC3E}">
        <p14:creationId xmlns:p14="http://schemas.microsoft.com/office/powerpoint/2010/main" val="3401185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Basic White">
  <p:cSld name="3_Basic White">
    <p:spTree>
      <p:nvGrpSpPr>
        <p:cNvPr id="1" name="Shape 3478"/>
        <p:cNvGrpSpPr/>
        <p:nvPr/>
      </p:nvGrpSpPr>
      <p:grpSpPr>
        <a:xfrm>
          <a:off x="0" y="0"/>
          <a:ext cx="0" cy="0"/>
          <a:chOff x="0" y="0"/>
          <a:chExt cx="0" cy="0"/>
        </a:xfrm>
      </p:grpSpPr>
      <p:sp>
        <p:nvSpPr>
          <p:cNvPr id="3479" name="Google Shape;3479;p510"/>
          <p:cNvSpPr txBox="1">
            <a:spLocks noGrp="1"/>
          </p:cNvSpPr>
          <p:nvPr>
            <p:ph type="title"/>
          </p:nvPr>
        </p:nvSpPr>
        <p:spPr>
          <a:xfrm>
            <a:off x="457200" y="342900"/>
            <a:ext cx="8229600" cy="857250"/>
          </a:xfrm>
          <a:prstGeom prst="rect">
            <a:avLst/>
          </a:prstGeom>
          <a:noFill/>
          <a:ln>
            <a:noFill/>
          </a:ln>
        </p:spPr>
        <p:txBody>
          <a:bodyPr spcFirstLastPara="1" wrap="square" lIns="121900" tIns="60925" rIns="121900" bIns="60925" anchor="b" anchorCtr="0">
            <a:noAutofit/>
          </a:bodyPr>
          <a:lstStyle>
            <a:lvl1pPr lvl="0" algn="l">
              <a:spcBef>
                <a:spcPts val="0"/>
              </a:spcBef>
              <a:spcAft>
                <a:spcPts val="0"/>
              </a:spcAft>
              <a:buClr>
                <a:schemeClr val="accent6"/>
              </a:buClr>
              <a:buSzPts val="24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a:endParaRPr/>
          </a:p>
        </p:txBody>
      </p:sp>
      <p:sp>
        <p:nvSpPr>
          <p:cNvPr id="3480" name="Google Shape;3480;p510"/>
          <p:cNvSpPr txBox="1">
            <a:spLocks noGrp="1"/>
          </p:cNvSpPr>
          <p:nvPr>
            <p:ph type="ftr" idx="11"/>
          </p:nvPr>
        </p:nvSpPr>
        <p:spPr>
          <a:xfrm>
            <a:off x="0" y="0"/>
            <a:ext cx="3000000" cy="3000000"/>
          </a:xfrm>
          <a:prstGeom prst="rect">
            <a:avLst/>
          </a:prstGeom>
          <a:noFill/>
          <a:ln>
            <a:noFill/>
          </a:ln>
        </p:spPr>
        <p:txBody>
          <a:bodyPr spcFirstLastPara="1" wrap="square" lIns="121900" tIns="60925" rIns="121900" bIns="60925" anchor="t" anchorCtr="0">
            <a:noAutofit/>
          </a:bodyPr>
          <a:lstStyle>
            <a:lvl1pPr marR="0" lvl="0" algn="ctr" rtl="0">
              <a:spcBef>
                <a:spcPts val="0"/>
              </a:spcBef>
              <a:spcAft>
                <a:spcPts val="0"/>
              </a:spcAft>
              <a:buSzPts val="1900"/>
              <a:buNone/>
              <a:defRPr sz="1800" b="0" i="0" u="none" strike="noStrike" cap="none">
                <a:solidFill>
                  <a:srgbClr val="FF0000"/>
                </a:solidFill>
                <a:latin typeface="Arial"/>
                <a:ea typeface="Arial"/>
                <a:cs typeface="Arial"/>
                <a:sym typeface="Arial"/>
              </a:defRPr>
            </a:lvl1pPr>
            <a:lvl2pPr marR="0" lvl="1" algn="ctr" rtl="0">
              <a:spcBef>
                <a:spcPts val="0"/>
              </a:spcBef>
              <a:spcAft>
                <a:spcPts val="0"/>
              </a:spcAft>
              <a:buSzPts val="19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9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9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9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9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9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9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900"/>
              <a:buNone/>
              <a:defRPr sz="1800" b="0" i="0" u="none" strike="noStrike" cap="none">
                <a:solidFill>
                  <a:schemeClr val="dk1"/>
                </a:solidFill>
                <a:latin typeface="Arial"/>
                <a:ea typeface="Arial"/>
                <a:cs typeface="Arial"/>
                <a:sym typeface="Arial"/>
              </a:defRPr>
            </a:lvl9pPr>
          </a:lstStyle>
          <a:p>
            <a:endParaRPr/>
          </a:p>
        </p:txBody>
      </p:sp>
      <p:sp>
        <p:nvSpPr>
          <p:cNvPr id="3481" name="Google Shape;3481;p510"/>
          <p:cNvSpPr txBox="1">
            <a:spLocks noGrp="1"/>
          </p:cNvSpPr>
          <p:nvPr>
            <p:ph type="body" idx="1"/>
          </p:nvPr>
        </p:nvSpPr>
        <p:spPr>
          <a:xfrm>
            <a:off x="457200" y="1343026"/>
            <a:ext cx="8229600" cy="2894013"/>
          </a:xfrm>
          <a:prstGeom prst="rect">
            <a:avLst/>
          </a:prstGeom>
          <a:noFill/>
          <a:ln>
            <a:noFill/>
          </a:ln>
        </p:spPr>
        <p:txBody>
          <a:bodyPr spcFirstLastPara="1" wrap="square" lIns="121900" tIns="60925" rIns="121900" bIns="60925" anchor="t" anchorCtr="0">
            <a:noAutofit/>
          </a:bodyPr>
          <a:lstStyle>
            <a:lvl1pPr marL="342900" lvl="0" indent="-171450" algn="l">
              <a:spcBef>
                <a:spcPts val="375"/>
              </a:spcBef>
              <a:spcAft>
                <a:spcPts val="0"/>
              </a:spcAft>
              <a:buClr>
                <a:schemeClr val="accent1"/>
              </a:buClr>
              <a:buSzPts val="2400"/>
              <a:buNone/>
              <a:defRPr/>
            </a:lvl1pPr>
            <a:lvl2pPr marL="685800" lvl="1" indent="-285750" algn="l">
              <a:spcBef>
                <a:spcPts val="375"/>
              </a:spcBef>
              <a:spcAft>
                <a:spcPts val="0"/>
              </a:spcAft>
              <a:buClr>
                <a:schemeClr val="accent6"/>
              </a:buClr>
              <a:buSzPts val="2400"/>
              <a:buChar char="•"/>
              <a:defRPr/>
            </a:lvl2pPr>
            <a:lvl3pPr marL="1028700" lvl="2" indent="-285750" algn="l">
              <a:spcBef>
                <a:spcPts val="375"/>
              </a:spcBef>
              <a:spcAft>
                <a:spcPts val="0"/>
              </a:spcAft>
              <a:buClr>
                <a:schemeClr val="accent6"/>
              </a:buClr>
              <a:buSzPts val="2400"/>
              <a:buChar char="–"/>
              <a:defRPr/>
            </a:lvl3pPr>
            <a:lvl4pPr marL="1371600" lvl="3" indent="-285750" algn="l">
              <a:spcBef>
                <a:spcPts val="375"/>
              </a:spcBef>
              <a:spcAft>
                <a:spcPts val="0"/>
              </a:spcAft>
              <a:buClr>
                <a:schemeClr val="accent6"/>
              </a:buClr>
              <a:buSzPts val="2400"/>
              <a:buChar char="•"/>
              <a:defRPr/>
            </a:lvl4pPr>
            <a:lvl5pPr marL="1714500" lvl="4" indent="-285750" algn="l">
              <a:spcBef>
                <a:spcPts val="375"/>
              </a:spcBef>
              <a:spcAft>
                <a:spcPts val="0"/>
              </a:spcAft>
              <a:buClr>
                <a:schemeClr val="dk1"/>
              </a:buClr>
              <a:buSzPts val="2400"/>
              <a:buChar char="»"/>
              <a:defRPr/>
            </a:lvl5pPr>
            <a:lvl6pPr marL="2057400" lvl="5" indent="-285750" algn="l">
              <a:spcBef>
                <a:spcPts val="375"/>
              </a:spcBef>
              <a:spcAft>
                <a:spcPts val="0"/>
              </a:spcAft>
              <a:buClr>
                <a:schemeClr val="dk1"/>
              </a:buClr>
              <a:buSzPts val="2400"/>
              <a:buChar char="•"/>
              <a:defRPr/>
            </a:lvl6pPr>
            <a:lvl7pPr marL="2400300" lvl="6" indent="-285750" algn="l">
              <a:spcBef>
                <a:spcPts val="375"/>
              </a:spcBef>
              <a:spcAft>
                <a:spcPts val="0"/>
              </a:spcAft>
              <a:buClr>
                <a:schemeClr val="dk1"/>
              </a:buClr>
              <a:buSzPts val="2400"/>
              <a:buChar char="•"/>
              <a:defRPr/>
            </a:lvl7pPr>
            <a:lvl8pPr marL="2743200" lvl="7" indent="-285750" algn="l">
              <a:spcBef>
                <a:spcPts val="375"/>
              </a:spcBef>
              <a:spcAft>
                <a:spcPts val="0"/>
              </a:spcAft>
              <a:buClr>
                <a:schemeClr val="dk1"/>
              </a:buClr>
              <a:buSzPts val="2400"/>
              <a:buChar char="•"/>
              <a:defRPr/>
            </a:lvl8pPr>
            <a:lvl9pPr marL="3086100" lvl="8" indent="-285750" algn="l">
              <a:spcBef>
                <a:spcPts val="375"/>
              </a:spcBef>
              <a:spcAft>
                <a:spcPts val="0"/>
              </a:spcAft>
              <a:buClr>
                <a:schemeClr val="dk1"/>
              </a:buClr>
              <a:buSzPts val="2400"/>
              <a:buChar char="•"/>
              <a:defRPr/>
            </a:lvl9pPr>
          </a:lstStyle>
          <a:p>
            <a:endParaRPr/>
          </a:p>
        </p:txBody>
      </p:sp>
    </p:spTree>
    <p:extLst>
      <p:ext uri="{BB962C8B-B14F-4D97-AF65-F5344CB8AC3E}">
        <p14:creationId xmlns:p14="http://schemas.microsoft.com/office/powerpoint/2010/main" val="253166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xt and Table">
    <p:spTree>
      <p:nvGrpSpPr>
        <p:cNvPr id="1" name=""/>
        <p:cNvGrpSpPr/>
        <p:nvPr/>
      </p:nvGrpSpPr>
      <p:grpSpPr>
        <a:xfrm>
          <a:off x="0" y="0"/>
          <a:ext cx="0" cy="0"/>
          <a:chOff x="0" y="0"/>
          <a:chExt cx="0" cy="0"/>
        </a:xfrm>
      </p:grpSpPr>
      <p:sp>
        <p:nvSpPr>
          <p:cNvPr id="21" name="Title 1"/>
          <p:cNvSpPr>
            <a:spLocks noGrp="1"/>
          </p:cNvSpPr>
          <p:nvPr>
            <p:ph type="ctrTitle" hasCustomPrompt="1"/>
          </p:nvPr>
        </p:nvSpPr>
        <p:spPr>
          <a:xfrm>
            <a:off x="296521" y="1109709"/>
            <a:ext cx="5042394" cy="666849"/>
          </a:xfrm>
          <a:prstGeom prst="rect">
            <a:avLst/>
          </a:prstGeom>
        </p:spPr>
        <p:txBody>
          <a:bodyPr anchor="b" anchorCtr="0"/>
          <a:lstStyle>
            <a:lvl1pPr>
              <a:lnSpc>
                <a:spcPts val="2600"/>
              </a:lnSpc>
              <a:defRPr sz="2600">
                <a:solidFill>
                  <a:schemeClr val="bg2"/>
                </a:solidFill>
              </a:defRPr>
            </a:lvl1pPr>
          </a:lstStyle>
          <a:p>
            <a:r>
              <a:rPr lang="en-US" dirty="0"/>
              <a:t>Click to edit Master </a:t>
            </a:r>
            <a:br>
              <a:rPr lang="en-US" dirty="0"/>
            </a:br>
            <a:r>
              <a:rPr lang="en-US" dirty="0"/>
              <a:t>heading style</a:t>
            </a:r>
            <a:endParaRPr lang="en-GB" dirty="0"/>
          </a:p>
        </p:txBody>
      </p:sp>
      <p:sp>
        <p:nvSpPr>
          <p:cNvPr id="22" name="Subtitle 2"/>
          <p:cNvSpPr>
            <a:spLocks noGrp="1"/>
          </p:cNvSpPr>
          <p:nvPr>
            <p:ph type="subTitle" idx="1" hasCustomPrompt="1"/>
          </p:nvPr>
        </p:nvSpPr>
        <p:spPr>
          <a:xfrm>
            <a:off x="296520" y="2134932"/>
            <a:ext cx="5009911" cy="338554"/>
          </a:xfrm>
          <a:prstGeom prst="rect">
            <a:avLst/>
          </a:prstGeom>
        </p:spPr>
        <p:txBody>
          <a:bodyPr wrap="square" lIns="0" anchor="t" anchorCtr="0">
            <a:spAutoFit/>
          </a:bodyPr>
          <a:lstStyle>
            <a:lvl1pPr marL="0" indent="0" algn="l">
              <a:spcAft>
                <a:spcPts val="0"/>
              </a:spcAft>
              <a:buNone/>
              <a:defRPr i="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subheading</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7038" y="237109"/>
            <a:ext cx="1464646" cy="72237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Content Placeholder 15"/>
          <p:cNvSpPr>
            <a:spLocks noGrp="1" noChangeAspect="1"/>
          </p:cNvSpPr>
          <p:nvPr>
            <p:ph sz="quarter" idx="12"/>
          </p:nvPr>
        </p:nvSpPr>
        <p:spPr>
          <a:xfrm>
            <a:off x="359152" y="1192388"/>
            <a:ext cx="8423275" cy="3070050"/>
          </a:xfrm>
          <a:prstGeom prst="rect">
            <a:avLst/>
          </a:prstGeom>
        </p:spPr>
        <p:txBody>
          <a:bodyPr l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4" name="Title 3"/>
          <p:cNvSpPr>
            <a:spLocks noGrp="1"/>
          </p:cNvSpPr>
          <p:nvPr>
            <p:ph type="title" hasCustomPrompt="1"/>
          </p:nvPr>
        </p:nvSpPr>
        <p:spPr>
          <a:xfrm>
            <a:off x="359152" y="288639"/>
            <a:ext cx="7577139" cy="338554"/>
          </a:xfrm>
        </p:spPr>
        <p:txBody>
          <a:bodyPr/>
          <a:lstStyle/>
          <a:p>
            <a:r>
              <a:rPr lang="en-US" dirty="0"/>
              <a:t>Click to edit Master heading style</a:t>
            </a:r>
            <a:endParaRPr lang="en-GB" dirty="0"/>
          </a:p>
        </p:txBody>
      </p:sp>
      <p:sp>
        <p:nvSpPr>
          <p:cNvPr id="7" name="Date Placeholder 6"/>
          <p:cNvSpPr>
            <a:spLocks noGrp="1"/>
          </p:cNvSpPr>
          <p:nvPr>
            <p:ph type="dt" sz="half" idx="19"/>
          </p:nvPr>
        </p:nvSpPr>
        <p:spPr/>
        <p:txBody>
          <a:bodyPr/>
          <a:lstStyle/>
          <a:p>
            <a:pPr algn="ctr"/>
            <a:r>
              <a:rPr lang="en-US"/>
              <a:t>Insert your date / confidentiality text here</a:t>
            </a:r>
            <a:endParaRPr lang="en-GB" dirty="0"/>
          </a:p>
        </p:txBody>
      </p:sp>
      <p:sp>
        <p:nvSpPr>
          <p:cNvPr id="9" name="Footer Placeholder 8"/>
          <p:cNvSpPr>
            <a:spLocks noGrp="1"/>
          </p:cNvSpPr>
          <p:nvPr>
            <p:ph type="ftr" sz="quarter" idx="20"/>
          </p:nvPr>
        </p:nvSpPr>
        <p:spPr/>
        <p:txBody>
          <a:bodyPr/>
          <a:lstStyle>
            <a:lvl1pPr>
              <a:defRPr/>
            </a:lvl1pPr>
          </a:lstStyle>
          <a:p>
            <a:r>
              <a:rPr lang="en-GB"/>
              <a:t>16x9 core template</a:t>
            </a:r>
            <a:endParaRPr lang="en-GB" dirty="0"/>
          </a:p>
        </p:txBody>
      </p:sp>
      <p:sp>
        <p:nvSpPr>
          <p:cNvPr id="10" name="Slide Number Placeholder 9"/>
          <p:cNvSpPr>
            <a:spLocks noGrp="1"/>
          </p:cNvSpPr>
          <p:nvPr>
            <p:ph type="sldNum" sz="quarter" idx="21"/>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331405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heading">
    <p:spTree>
      <p:nvGrpSpPr>
        <p:cNvPr id="1" name=""/>
        <p:cNvGrpSpPr/>
        <p:nvPr/>
      </p:nvGrpSpPr>
      <p:grpSpPr>
        <a:xfrm>
          <a:off x="0" y="0"/>
          <a:ext cx="0" cy="0"/>
          <a:chOff x="0" y="0"/>
          <a:chExt cx="0" cy="0"/>
        </a:xfrm>
      </p:grpSpPr>
      <p:sp>
        <p:nvSpPr>
          <p:cNvPr id="10" name="Content Placeholder 9"/>
          <p:cNvSpPr>
            <a:spLocks noGrp="1" noChangeAspect="1"/>
          </p:cNvSpPr>
          <p:nvPr>
            <p:ph sz="quarter" idx="19"/>
          </p:nvPr>
        </p:nvSpPr>
        <p:spPr>
          <a:xfrm>
            <a:off x="360000" y="1539685"/>
            <a:ext cx="8418513" cy="272910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2"/>
          <p:cNvSpPr>
            <a:spLocks noGrp="1"/>
          </p:cNvSpPr>
          <p:nvPr>
            <p:ph type="body" sz="quarter" idx="13" hasCustomPrompt="1"/>
          </p:nvPr>
        </p:nvSpPr>
        <p:spPr>
          <a:xfrm>
            <a:off x="359152" y="1191711"/>
            <a:ext cx="8418513" cy="338554"/>
          </a:xfrm>
          <a:prstGeom prst="rect">
            <a:avLst/>
          </a:prstGeom>
        </p:spPr>
        <p:txBody>
          <a:bodyPr lIns="0" anchor="t" anchorCtr="0">
            <a:spAutoFit/>
          </a:bodyPr>
          <a:lstStyle>
            <a:lvl1pPr marL="0" indent="0">
              <a:spcAft>
                <a:spcPts val="0"/>
              </a:spcAft>
              <a:buNone/>
              <a:defRPr sz="1600" b="1">
                <a:solidFill>
                  <a:schemeClr val="accent1"/>
                </a:solidFill>
              </a:defRPr>
            </a:lvl1pPr>
            <a:lvl2pPr marL="271463" indent="0">
              <a:buNone/>
              <a:defRPr/>
            </a:lvl2pPr>
            <a:lvl3pPr marL="533400" indent="0">
              <a:buNone/>
              <a:defRPr/>
            </a:lvl3pPr>
            <a:lvl4pPr marL="815975" indent="0">
              <a:buNone/>
              <a:defRPr/>
            </a:lvl4pPr>
            <a:lvl5pPr marL="1104900" indent="0">
              <a:buNone/>
              <a:defRPr/>
            </a:lvl5pPr>
          </a:lstStyle>
          <a:p>
            <a:pPr lvl="0"/>
            <a:r>
              <a:rPr lang="en-US" dirty="0"/>
              <a:t>Subheading here if required</a:t>
            </a:r>
          </a:p>
        </p:txBody>
      </p:sp>
      <p:sp>
        <p:nvSpPr>
          <p:cNvPr id="14"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16" name="Text Placeholder 5"/>
          <p:cNvSpPr>
            <a:spLocks noGrp="1"/>
          </p:cNvSpPr>
          <p:nvPr>
            <p:ph type="body" sz="quarter" idx="18" hasCustomPrompt="1"/>
          </p:nvPr>
        </p:nvSpPr>
        <p:spPr>
          <a:xfrm>
            <a:off x="359152" y="4322020"/>
            <a:ext cx="8424000" cy="123111"/>
          </a:xfrm>
          <a:prstGeom prst="rect">
            <a:avLst/>
          </a:prstGeom>
        </p:spPr>
        <p:txBody>
          <a:bodyPr wrap="square" anchor="b" anchorCtr="0">
            <a:spAutoFit/>
          </a:bodyPr>
          <a:lstStyle>
            <a:lvl1pPr marL="0" marR="0" indent="0" algn="l" defTabSz="914400" rtl="0" eaLnBrk="1" fontAlgn="auto" latinLnBrk="0" hangingPunct="1">
              <a:lnSpc>
                <a:spcPct val="100000"/>
              </a:lnSpc>
              <a:spcBef>
                <a:spcPts val="0"/>
              </a:spcBef>
              <a:spcAft>
                <a:spcPts val="600"/>
              </a:spcAft>
              <a:buClr>
                <a:schemeClr val="tx1"/>
              </a:buClr>
              <a:buSzTx/>
              <a:buFont typeface="Arial" pitchFamily="34" charset="0"/>
              <a:buNone/>
              <a:tabLst/>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20" name="Title 19"/>
          <p:cNvSpPr>
            <a:spLocks noGrp="1"/>
          </p:cNvSpPr>
          <p:nvPr>
            <p:ph type="title" hasCustomPrompt="1"/>
          </p:nvPr>
        </p:nvSpPr>
        <p:spPr/>
        <p:txBody>
          <a:bodyPr/>
          <a:lstStyle/>
          <a:p>
            <a:r>
              <a:rPr lang="en-US" dirty="0"/>
              <a:t>Click to edit Master heading style</a:t>
            </a:r>
            <a:endParaRPr lang="en-GB" dirty="0"/>
          </a:p>
        </p:txBody>
      </p:sp>
      <p:sp>
        <p:nvSpPr>
          <p:cNvPr id="5" name="Date Placeholder 4"/>
          <p:cNvSpPr>
            <a:spLocks noGrp="1"/>
          </p:cNvSpPr>
          <p:nvPr>
            <p:ph type="dt" sz="half" idx="20"/>
          </p:nvPr>
        </p:nvSpPr>
        <p:spPr/>
        <p:txBody>
          <a:bodyPr/>
          <a:lstStyle/>
          <a:p>
            <a:pPr algn="ctr"/>
            <a:r>
              <a:rPr lang="en-US"/>
              <a:t>Insert your date / confidentiality text here</a:t>
            </a:r>
            <a:endParaRPr lang="en-GB" dirty="0"/>
          </a:p>
        </p:txBody>
      </p:sp>
      <p:sp>
        <p:nvSpPr>
          <p:cNvPr id="6" name="Footer Placeholder 5"/>
          <p:cNvSpPr>
            <a:spLocks noGrp="1"/>
          </p:cNvSpPr>
          <p:nvPr>
            <p:ph type="ftr" sz="quarter" idx="21"/>
          </p:nvPr>
        </p:nvSpPr>
        <p:spPr/>
        <p:txBody>
          <a:bodyPr/>
          <a:lstStyle>
            <a:lvl1pPr>
              <a:defRPr/>
            </a:lvl1pPr>
          </a:lstStyle>
          <a:p>
            <a:r>
              <a:rPr lang="en-GB"/>
              <a:t>16x9 core template</a:t>
            </a:r>
            <a:endParaRPr lang="en-GB" dirty="0"/>
          </a:p>
        </p:txBody>
      </p:sp>
      <p:sp>
        <p:nvSpPr>
          <p:cNvPr id="7" name="Slide Number Placeholder 6"/>
          <p:cNvSpPr>
            <a:spLocks noGrp="1"/>
          </p:cNvSpPr>
          <p:nvPr>
            <p:ph type="sldNum" sz="quarter" idx="22"/>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351233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Bullet">
    <p:spTree>
      <p:nvGrpSpPr>
        <p:cNvPr id="1" name=""/>
        <p:cNvGrpSpPr/>
        <p:nvPr/>
      </p:nvGrpSpPr>
      <p:grpSpPr>
        <a:xfrm>
          <a:off x="0" y="0"/>
          <a:ext cx="0" cy="0"/>
          <a:chOff x="0" y="0"/>
          <a:chExt cx="0" cy="0"/>
        </a:xfrm>
      </p:grpSpPr>
      <p:sp>
        <p:nvSpPr>
          <p:cNvPr id="14"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15" name="Text Placeholder 5"/>
          <p:cNvSpPr>
            <a:spLocks noGrp="1"/>
          </p:cNvSpPr>
          <p:nvPr>
            <p:ph type="body" sz="quarter" idx="18" hasCustomPrompt="1"/>
          </p:nvPr>
        </p:nvSpPr>
        <p:spPr>
          <a:xfrm>
            <a:off x="360000" y="4229687"/>
            <a:ext cx="8424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19" name="Title 18"/>
          <p:cNvSpPr>
            <a:spLocks noGrp="1"/>
          </p:cNvSpPr>
          <p:nvPr>
            <p:ph type="title" hasCustomPrompt="1"/>
          </p:nvPr>
        </p:nvSpPr>
        <p:spPr>
          <a:xfrm>
            <a:off x="360000" y="288639"/>
            <a:ext cx="7577139" cy="338554"/>
          </a:xfrm>
        </p:spPr>
        <p:txBody>
          <a:bodyPr/>
          <a:lstStyle/>
          <a:p>
            <a:r>
              <a:rPr lang="en-US" dirty="0"/>
              <a:t>Click to edit Master heading style</a:t>
            </a:r>
            <a:endParaRPr lang="en-GB" dirty="0"/>
          </a:p>
        </p:txBody>
      </p:sp>
      <p:sp>
        <p:nvSpPr>
          <p:cNvPr id="5" name="Date Placeholder 4"/>
          <p:cNvSpPr>
            <a:spLocks noGrp="1"/>
          </p:cNvSpPr>
          <p:nvPr>
            <p:ph type="dt" sz="half" idx="19"/>
          </p:nvPr>
        </p:nvSpPr>
        <p:spPr/>
        <p:txBody>
          <a:bodyPr/>
          <a:lstStyle/>
          <a:p>
            <a:pPr algn="ctr"/>
            <a:r>
              <a:rPr lang="en-US"/>
              <a:t>Insert your date / confidentiality text here</a:t>
            </a:r>
            <a:endParaRPr lang="en-GB" dirty="0"/>
          </a:p>
        </p:txBody>
      </p:sp>
      <p:sp>
        <p:nvSpPr>
          <p:cNvPr id="6" name="Footer Placeholder 5"/>
          <p:cNvSpPr>
            <a:spLocks noGrp="1"/>
          </p:cNvSpPr>
          <p:nvPr>
            <p:ph type="ftr" sz="quarter" idx="20"/>
          </p:nvPr>
        </p:nvSpPr>
        <p:spPr/>
        <p:txBody>
          <a:bodyPr/>
          <a:lstStyle>
            <a:lvl1pPr>
              <a:defRPr/>
            </a:lvl1pPr>
          </a:lstStyle>
          <a:p>
            <a:r>
              <a:rPr lang="en-GB"/>
              <a:t>16x9 core template</a:t>
            </a:r>
            <a:endParaRPr lang="en-GB" dirty="0"/>
          </a:p>
        </p:txBody>
      </p:sp>
      <p:sp>
        <p:nvSpPr>
          <p:cNvPr id="7" name="Slide Number Placeholder 6"/>
          <p:cNvSpPr>
            <a:spLocks noGrp="1"/>
          </p:cNvSpPr>
          <p:nvPr>
            <p:ph type="sldNum" sz="quarter" idx="21"/>
          </p:nvPr>
        </p:nvSpPr>
        <p:spPr/>
        <p:txBody>
          <a:bodyPr/>
          <a:lstStyle/>
          <a:p>
            <a:fld id="{9F9F533D-B52E-4A2F-BF72-0ADD2D94BD75}" type="slidenum">
              <a:rPr lang="en-GB" smtClean="0"/>
              <a:pPr/>
              <a:t>‹#›</a:t>
            </a:fld>
            <a:endParaRPr lang="en-GB"/>
          </a:p>
        </p:txBody>
      </p:sp>
      <p:sp>
        <p:nvSpPr>
          <p:cNvPr id="9" name="Content Placeholder 12"/>
          <p:cNvSpPr>
            <a:spLocks noGrp="1" noChangeAspect="1"/>
          </p:cNvSpPr>
          <p:nvPr>
            <p:ph sz="quarter" idx="17"/>
          </p:nvPr>
        </p:nvSpPr>
        <p:spPr>
          <a:xfrm>
            <a:off x="360000" y="1192389"/>
            <a:ext cx="8423275" cy="3076400"/>
          </a:xfrm>
          <a:prstGeom prst="rect">
            <a:avLst/>
          </a:prstGeom>
        </p:spPr>
        <p:txBody>
          <a:bodyPr lIns="0"/>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722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13"/>
          <p:cNvSpPr>
            <a:spLocks noGrp="1" noChangeAspect="1"/>
          </p:cNvSpPr>
          <p:nvPr>
            <p:ph sz="quarter" idx="18"/>
          </p:nvPr>
        </p:nvSpPr>
        <p:spPr>
          <a:xfrm>
            <a:off x="4805363" y="1193800"/>
            <a:ext cx="39782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359152" y="288639"/>
            <a:ext cx="7577139" cy="338554"/>
          </a:xfrm>
        </p:spPr>
        <p:txBody>
          <a:bodyPr/>
          <a:lstStyle/>
          <a:p>
            <a:r>
              <a:rPr lang="en-US" dirty="0"/>
              <a:t>Click to edit Master heading style</a:t>
            </a:r>
            <a:endParaRPr lang="en-GB" dirty="0"/>
          </a:p>
        </p:txBody>
      </p:sp>
      <p:sp>
        <p:nvSpPr>
          <p:cNvPr id="18" name="Text Placeholder 2"/>
          <p:cNvSpPr>
            <a:spLocks noGrp="1"/>
          </p:cNvSpPr>
          <p:nvPr>
            <p:ph type="body" sz="quarter" idx="14" hasCustomPrompt="1"/>
          </p:nvPr>
        </p:nvSpPr>
        <p:spPr>
          <a:xfrm>
            <a:off x="359152"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19" name="Text Placeholder 5"/>
          <p:cNvSpPr>
            <a:spLocks noGrp="1"/>
          </p:cNvSpPr>
          <p:nvPr>
            <p:ph type="body" sz="quarter" idx="19" hasCustomPrompt="1"/>
          </p:nvPr>
        </p:nvSpPr>
        <p:spPr>
          <a:xfrm>
            <a:off x="359152" y="4229687"/>
            <a:ext cx="3979486"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20" name="Text Placeholder 5"/>
          <p:cNvSpPr>
            <a:spLocks noGrp="1"/>
          </p:cNvSpPr>
          <p:nvPr>
            <p:ph type="body" sz="quarter" idx="20" hasCustomPrompt="1"/>
          </p:nvPr>
        </p:nvSpPr>
        <p:spPr>
          <a:xfrm>
            <a:off x="4797217" y="4229687"/>
            <a:ext cx="3996000"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3" name="Date Placeholder 2"/>
          <p:cNvSpPr>
            <a:spLocks noGrp="1"/>
          </p:cNvSpPr>
          <p:nvPr>
            <p:ph type="dt" sz="half" idx="21"/>
          </p:nvPr>
        </p:nvSpPr>
        <p:spPr/>
        <p:txBody>
          <a:bodyPr/>
          <a:lstStyle/>
          <a:p>
            <a:pPr algn="ctr"/>
            <a:r>
              <a:rPr lang="en-US"/>
              <a:t>Insert your date / confidentiality text here</a:t>
            </a:r>
            <a:endParaRPr lang="en-GB" dirty="0"/>
          </a:p>
        </p:txBody>
      </p:sp>
      <p:sp>
        <p:nvSpPr>
          <p:cNvPr id="4" name="Footer Placeholder 3"/>
          <p:cNvSpPr>
            <a:spLocks noGrp="1"/>
          </p:cNvSpPr>
          <p:nvPr>
            <p:ph type="ftr" sz="quarter" idx="22"/>
          </p:nvPr>
        </p:nvSpPr>
        <p:spPr/>
        <p:txBody>
          <a:bodyPr/>
          <a:lstStyle>
            <a:lvl1pPr>
              <a:defRPr/>
            </a:lvl1pPr>
          </a:lstStyle>
          <a:p>
            <a:r>
              <a:rPr lang="en-GB"/>
              <a:t>16x9 core template</a:t>
            </a:r>
            <a:endParaRPr lang="en-GB" dirty="0"/>
          </a:p>
        </p:txBody>
      </p:sp>
      <p:sp>
        <p:nvSpPr>
          <p:cNvPr id="5" name="Slide Number Placeholder 4"/>
          <p:cNvSpPr>
            <a:spLocks noGrp="1"/>
          </p:cNvSpPr>
          <p:nvPr>
            <p:ph type="sldNum" sz="quarter" idx="23"/>
          </p:nvPr>
        </p:nvSpPr>
        <p:spPr/>
        <p:txBody>
          <a:bodyPr/>
          <a:lstStyle/>
          <a:p>
            <a:fld id="{9F9F533D-B52E-4A2F-BF72-0ADD2D94BD75}" type="slidenum">
              <a:rPr lang="en-GB" smtClean="0"/>
              <a:pPr/>
              <a:t>‹#›</a:t>
            </a:fld>
            <a:endParaRPr lang="en-GB"/>
          </a:p>
        </p:txBody>
      </p:sp>
      <p:sp>
        <p:nvSpPr>
          <p:cNvPr id="11" name="Content Placeholder 11"/>
          <p:cNvSpPr>
            <a:spLocks noGrp="1" noChangeAspect="1"/>
          </p:cNvSpPr>
          <p:nvPr>
            <p:ph sz="quarter" idx="17"/>
          </p:nvPr>
        </p:nvSpPr>
        <p:spPr>
          <a:xfrm>
            <a:off x="360000" y="1193800"/>
            <a:ext cx="3973875" cy="3065463"/>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605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8" name="Text Placeholder 2"/>
          <p:cNvSpPr>
            <a:spLocks noGrp="1"/>
          </p:cNvSpPr>
          <p:nvPr>
            <p:ph type="body" idx="19" hasCustomPrompt="1"/>
          </p:nvPr>
        </p:nvSpPr>
        <p:spPr>
          <a:xfrm>
            <a:off x="360000" y="1194204"/>
            <a:ext cx="3973875" cy="338554"/>
          </a:xfrm>
          <a:prstGeom prst="rect">
            <a:avLst/>
          </a:prstGeom>
        </p:spPr>
        <p:txBody>
          <a:bodyPr wrap="square" lIns="0"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 here if required</a:t>
            </a:r>
          </a:p>
        </p:txBody>
      </p:sp>
      <p:sp>
        <p:nvSpPr>
          <p:cNvPr id="20" name="Text Placeholder 2"/>
          <p:cNvSpPr>
            <a:spLocks noGrp="1"/>
          </p:cNvSpPr>
          <p:nvPr>
            <p:ph type="body" idx="21" hasCustomPrompt="1"/>
          </p:nvPr>
        </p:nvSpPr>
        <p:spPr>
          <a:xfrm>
            <a:off x="4805363" y="1194204"/>
            <a:ext cx="3978275" cy="246221"/>
          </a:xfrm>
          <a:prstGeom prst="rect">
            <a:avLst/>
          </a:prstGeom>
        </p:spPr>
        <p:txBody>
          <a:bodyPr wrap="square" anchor="t" anchorCtr="0">
            <a:sp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 here if required</a:t>
            </a:r>
          </a:p>
        </p:txBody>
      </p:sp>
      <p:sp>
        <p:nvSpPr>
          <p:cNvPr id="2" name="Title 1"/>
          <p:cNvSpPr>
            <a:spLocks noGrp="1"/>
          </p:cNvSpPr>
          <p:nvPr>
            <p:ph type="title" hasCustomPrompt="1"/>
          </p:nvPr>
        </p:nvSpPr>
        <p:spPr>
          <a:xfrm>
            <a:off x="360000" y="288639"/>
            <a:ext cx="7577139" cy="338554"/>
          </a:xfrm>
        </p:spPr>
        <p:txBody>
          <a:bodyPr/>
          <a:lstStyle/>
          <a:p>
            <a:r>
              <a:rPr lang="en-US" dirty="0"/>
              <a:t>Click to edit Master heading style</a:t>
            </a:r>
            <a:endParaRPr lang="en-GB" dirty="0"/>
          </a:p>
        </p:txBody>
      </p:sp>
      <p:sp>
        <p:nvSpPr>
          <p:cNvPr id="17" name="Content Placeholder 11"/>
          <p:cNvSpPr>
            <a:spLocks noGrp="1" noChangeAspect="1"/>
          </p:cNvSpPr>
          <p:nvPr>
            <p:ph sz="quarter" idx="17"/>
          </p:nvPr>
        </p:nvSpPr>
        <p:spPr>
          <a:xfrm>
            <a:off x="360000" y="1516484"/>
            <a:ext cx="3973875" cy="2742779"/>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13"/>
          <p:cNvSpPr>
            <a:spLocks noGrp="1" noChangeAspect="1"/>
          </p:cNvSpPr>
          <p:nvPr>
            <p:ph sz="quarter" idx="18"/>
          </p:nvPr>
        </p:nvSpPr>
        <p:spPr>
          <a:xfrm>
            <a:off x="4805363" y="1516484"/>
            <a:ext cx="3978275" cy="274595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5"/>
          <p:cNvSpPr>
            <a:spLocks noGrp="1"/>
          </p:cNvSpPr>
          <p:nvPr>
            <p:ph type="body" sz="quarter" idx="31" hasCustomPrompt="1"/>
          </p:nvPr>
        </p:nvSpPr>
        <p:spPr>
          <a:xfrm>
            <a:off x="360000" y="4229687"/>
            <a:ext cx="3973875"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24" name="Text Placeholder 5"/>
          <p:cNvSpPr>
            <a:spLocks noGrp="1"/>
          </p:cNvSpPr>
          <p:nvPr>
            <p:ph type="body" sz="quarter" idx="20" hasCustomPrompt="1"/>
          </p:nvPr>
        </p:nvSpPr>
        <p:spPr>
          <a:xfrm>
            <a:off x="4798800" y="4229687"/>
            <a:ext cx="3984838" cy="215444"/>
          </a:xfrm>
          <a:prstGeom prst="rect">
            <a:avLst/>
          </a:prstGeom>
        </p:spPr>
        <p:txBody>
          <a:bodyPr wrap="square" lIns="0" anchor="b" anchorCtr="0">
            <a:spAutoFit/>
          </a:bodyPr>
          <a:lstStyle>
            <a:lvl1pPr marL="0" indent="0">
              <a:buNone/>
              <a:defRPr sz="800" baseline="0"/>
            </a:lvl1pPr>
            <a:lvl2pPr marL="268163" indent="0">
              <a:buNone/>
              <a:defRPr sz="800"/>
            </a:lvl2pPr>
            <a:lvl3pPr marL="540000" indent="0">
              <a:buNone/>
              <a:defRPr sz="800"/>
            </a:lvl3pPr>
            <a:lvl4pPr marL="811088" indent="0">
              <a:buNone/>
              <a:defRPr sz="800"/>
            </a:lvl4pPr>
            <a:lvl5pPr marL="1080000" indent="0">
              <a:buNone/>
              <a:defRPr sz="800"/>
            </a:lvl5pPr>
          </a:lstStyle>
          <a:p>
            <a:pPr lvl="0"/>
            <a:r>
              <a:rPr lang="en-US" dirty="0"/>
              <a:t>Insert Source text here</a:t>
            </a:r>
          </a:p>
        </p:txBody>
      </p:sp>
      <p:sp>
        <p:nvSpPr>
          <p:cNvPr id="2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6" name="Date Placeholder 5"/>
          <p:cNvSpPr>
            <a:spLocks noGrp="1"/>
          </p:cNvSpPr>
          <p:nvPr>
            <p:ph type="dt" sz="half" idx="32"/>
          </p:nvPr>
        </p:nvSpPr>
        <p:spPr/>
        <p:txBody>
          <a:bodyPr/>
          <a:lstStyle/>
          <a:p>
            <a:pPr algn="ctr"/>
            <a:r>
              <a:rPr lang="en-US"/>
              <a:t>Insert your date / confidentiality text here</a:t>
            </a:r>
            <a:endParaRPr lang="en-GB" dirty="0"/>
          </a:p>
        </p:txBody>
      </p:sp>
      <p:sp>
        <p:nvSpPr>
          <p:cNvPr id="7" name="Footer Placeholder 6"/>
          <p:cNvSpPr>
            <a:spLocks noGrp="1"/>
          </p:cNvSpPr>
          <p:nvPr>
            <p:ph type="ftr" sz="quarter" idx="33"/>
          </p:nvPr>
        </p:nvSpPr>
        <p:spPr/>
        <p:txBody>
          <a:bodyPr/>
          <a:lstStyle>
            <a:lvl1pPr>
              <a:defRPr/>
            </a:lvl1pPr>
          </a:lstStyle>
          <a:p>
            <a:r>
              <a:rPr lang="en-GB"/>
              <a:t>16x9 core template</a:t>
            </a:r>
            <a:endParaRPr lang="en-GB" dirty="0"/>
          </a:p>
        </p:txBody>
      </p:sp>
      <p:sp>
        <p:nvSpPr>
          <p:cNvPr id="8" name="Slide Number Placeholder 7"/>
          <p:cNvSpPr>
            <a:spLocks noGrp="1"/>
          </p:cNvSpPr>
          <p:nvPr>
            <p:ph type="sldNum" sz="quarter" idx="34"/>
          </p:nvPr>
        </p:nvSpPr>
        <p:spPr/>
        <p:txBody>
          <a:bodyPr/>
          <a:lstStyle/>
          <a:p>
            <a:fld id="{9F9F533D-B52E-4A2F-BF72-0ADD2D94BD75}" type="slidenum">
              <a:rPr lang="en-GB" smtClean="0"/>
              <a:pPr/>
              <a:t>‹#›</a:t>
            </a:fld>
            <a:endParaRPr lang="en-GB"/>
          </a:p>
        </p:txBody>
      </p:sp>
    </p:spTree>
    <p:extLst>
      <p:ext uri="{BB962C8B-B14F-4D97-AF65-F5344CB8AC3E}">
        <p14:creationId xmlns:p14="http://schemas.microsoft.com/office/powerpoint/2010/main" val="361803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tandard (4x3)">
    <p:spTree>
      <p:nvGrpSpPr>
        <p:cNvPr id="1" name=""/>
        <p:cNvGrpSpPr/>
        <p:nvPr/>
      </p:nvGrpSpPr>
      <p:grpSpPr>
        <a:xfrm>
          <a:off x="0" y="0"/>
          <a:ext cx="0" cy="0"/>
          <a:chOff x="0" y="0"/>
          <a:chExt cx="0" cy="0"/>
        </a:xfrm>
      </p:grpSpPr>
      <p:sp>
        <p:nvSpPr>
          <p:cNvPr id="6" name="Media Placeholder 5"/>
          <p:cNvSpPr>
            <a:spLocks noGrp="1" noChangeAspect="1"/>
          </p:cNvSpPr>
          <p:nvPr>
            <p:ph type="media" sz="quarter" idx="12" hasCustomPrompt="1"/>
          </p:nvPr>
        </p:nvSpPr>
        <p:spPr>
          <a:xfrm>
            <a:off x="2363400" y="1193800"/>
            <a:ext cx="4417200" cy="3311525"/>
          </a:xfrm>
          <a:prstGeom prst="rect">
            <a:avLst/>
          </a:prstGeom>
        </p:spPr>
        <p:txBody>
          <a:bodyPr lIns="108000" tIns="108000"/>
          <a:lstStyle>
            <a:lvl1pPr marL="0" indent="0">
              <a:buNone/>
              <a:defRPr baseline="0">
                <a:solidFill>
                  <a:schemeClr val="tx1"/>
                </a:solidFill>
              </a:defRPr>
            </a:lvl1pPr>
          </a:lstStyle>
          <a:p>
            <a:r>
              <a:rPr lang="en-GB" dirty="0"/>
              <a:t>Click on the film icon to insert your Standard (4x3 video)</a:t>
            </a:r>
          </a:p>
        </p:txBody>
      </p:sp>
      <p:sp>
        <p:nvSpPr>
          <p:cNvPr id="2" name="Title 1"/>
          <p:cNvSpPr>
            <a:spLocks noGrp="1"/>
          </p:cNvSpPr>
          <p:nvPr>
            <p:ph type="title" hasCustomPrompt="1"/>
          </p:nvPr>
        </p:nvSpPr>
        <p:spPr/>
        <p:txBody>
          <a:bodyPr/>
          <a:lstStyle/>
          <a:p>
            <a:r>
              <a:rPr lang="en-US" dirty="0"/>
              <a:t>Click to edit Master heading style</a:t>
            </a:r>
            <a:endParaRPr lang="en-GB" dirty="0"/>
          </a:p>
        </p:txBody>
      </p:sp>
      <p:sp>
        <p:nvSpPr>
          <p:cNvPr id="3" name="Date Placeholder 2"/>
          <p:cNvSpPr>
            <a:spLocks noGrp="1"/>
          </p:cNvSpPr>
          <p:nvPr>
            <p:ph type="dt" sz="half" idx="15"/>
          </p:nvPr>
        </p:nvSpPr>
        <p:spPr/>
        <p:txBody>
          <a:bodyPr/>
          <a:lstStyle/>
          <a:p>
            <a:pPr algn="ctr"/>
            <a:r>
              <a:rPr lang="en-US"/>
              <a:t>Insert your date / confidentiality text here</a:t>
            </a:r>
            <a:endParaRPr lang="en-GB" dirty="0"/>
          </a:p>
        </p:txBody>
      </p:sp>
      <p:sp>
        <p:nvSpPr>
          <p:cNvPr id="4" name="Footer Placeholder 3"/>
          <p:cNvSpPr>
            <a:spLocks noGrp="1"/>
          </p:cNvSpPr>
          <p:nvPr>
            <p:ph type="ftr" sz="quarter" idx="16"/>
          </p:nvPr>
        </p:nvSpPr>
        <p:spPr/>
        <p:txBody>
          <a:bodyPr/>
          <a:lstStyle>
            <a:lvl1pPr>
              <a:defRPr/>
            </a:lvl1pPr>
          </a:lstStyle>
          <a:p>
            <a:r>
              <a:rPr lang="en-GB"/>
              <a:t>16x9 core template</a:t>
            </a:r>
            <a:endParaRPr lang="en-GB" dirty="0"/>
          </a:p>
        </p:txBody>
      </p:sp>
      <p:sp>
        <p:nvSpPr>
          <p:cNvPr id="9" name="Slide Number Placeholder 8"/>
          <p:cNvSpPr>
            <a:spLocks noGrp="1"/>
          </p:cNvSpPr>
          <p:nvPr>
            <p:ph type="sldNum" sz="quarter" idx="17"/>
          </p:nvPr>
        </p:nvSpPr>
        <p:spPr/>
        <p:txBody>
          <a:bodyPr/>
          <a:lstStyle/>
          <a:p>
            <a:fld id="{9F9F533D-B52E-4A2F-BF72-0ADD2D94BD75}" type="slidenum">
              <a:rPr lang="en-GB" smtClean="0"/>
              <a:pPr/>
              <a:t>‹#›</a:t>
            </a:fld>
            <a:endParaRPr lang="en-GB"/>
          </a:p>
        </p:txBody>
      </p:sp>
      <p:sp>
        <p:nvSpPr>
          <p:cNvPr id="8" name="Text Placeholder 2"/>
          <p:cNvSpPr>
            <a:spLocks noGrp="1"/>
          </p:cNvSpPr>
          <p:nvPr>
            <p:ph type="body" sz="quarter" idx="14" hasCustomPrompt="1"/>
          </p:nvPr>
        </p:nvSpPr>
        <p:spPr>
          <a:xfrm>
            <a:off x="360000" y="693553"/>
            <a:ext cx="7578000" cy="276999"/>
          </a:xfrm>
          <a:prstGeom prst="rect">
            <a:avLst/>
          </a:prstGeom>
        </p:spPr>
        <p:txBody>
          <a:bodyPr lIns="0" anchor="t" anchorCtr="0">
            <a:noAutofit/>
          </a:bodyPr>
          <a:lstStyle>
            <a:lvl1pPr marL="0" marR="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sz="1600" i="0">
                <a:latin typeface="+mn-lt"/>
              </a:defRPr>
            </a:lvl1pPr>
            <a:lvl2pPr marL="271463" indent="0">
              <a:buNone/>
              <a:defRPr/>
            </a:lvl2pPr>
            <a:lvl3pPr marL="533400" indent="0">
              <a:buNone/>
              <a:defRPr/>
            </a:lvl3pPr>
            <a:lvl4pPr marL="815975" indent="0">
              <a:buNone/>
              <a:defRPr/>
            </a:lvl4pPr>
            <a:lvl5pPr marL="1104900" indent="0">
              <a:buNone/>
              <a:defRPr/>
            </a:lvl5p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Tree>
    <p:extLst>
      <p:ext uri="{BB962C8B-B14F-4D97-AF65-F5344CB8AC3E}">
        <p14:creationId xmlns:p14="http://schemas.microsoft.com/office/powerpoint/2010/main" val="285134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59152" y="4704001"/>
            <a:ext cx="2565024" cy="273844"/>
          </a:xfrm>
          <a:prstGeom prst="rect">
            <a:avLst/>
          </a:prstGeom>
        </p:spPr>
        <p:txBody>
          <a:bodyPr vert="horz" lIns="0" tIns="0" rIns="0" bIns="0" rtlCol="0" anchor="t" anchorCtr="0"/>
          <a:lstStyle>
            <a:lvl1pPr algn="l">
              <a:defRPr sz="800">
                <a:solidFill>
                  <a:schemeClr val="tx1"/>
                </a:solidFill>
              </a:defRPr>
            </a:lvl1pPr>
          </a:lstStyle>
          <a:p>
            <a:r>
              <a:rPr lang="en-GB"/>
              <a:t>16x9 core template</a:t>
            </a:r>
            <a:endParaRPr lang="en-GB" dirty="0"/>
          </a:p>
        </p:txBody>
      </p:sp>
      <p:sp>
        <p:nvSpPr>
          <p:cNvPr id="6" name="Slide Number Placeholder 5"/>
          <p:cNvSpPr>
            <a:spLocks noGrp="1"/>
          </p:cNvSpPr>
          <p:nvPr>
            <p:ph type="sldNum" sz="quarter" idx="4"/>
          </p:nvPr>
        </p:nvSpPr>
        <p:spPr>
          <a:xfrm>
            <a:off x="7953029" y="4704001"/>
            <a:ext cx="830123" cy="273844"/>
          </a:xfrm>
          <a:prstGeom prst="rect">
            <a:avLst/>
          </a:prstGeom>
        </p:spPr>
        <p:txBody>
          <a:bodyPr vert="horz" lIns="72000" tIns="0" rIns="0" bIns="0" rtlCol="0" anchor="t" anchorCtr="0"/>
          <a:lstStyle>
            <a:lvl1pPr algn="r">
              <a:defRPr sz="800">
                <a:solidFill>
                  <a:schemeClr val="tx1"/>
                </a:solidFill>
              </a:defRPr>
            </a:lvl1pPr>
          </a:lstStyle>
          <a:p>
            <a:fld id="{9F9F533D-B52E-4A2F-BF72-0ADD2D94BD75}" type="slidenum">
              <a:rPr lang="en-GB" smtClean="0"/>
              <a:pPr/>
              <a:t>‹#›</a:t>
            </a:fld>
            <a:endParaRPr lang="en-GB"/>
          </a:p>
        </p:txBody>
      </p:sp>
      <p:sp>
        <p:nvSpPr>
          <p:cNvPr id="4" name="Title Placeholder 3"/>
          <p:cNvSpPr>
            <a:spLocks noGrp="1"/>
          </p:cNvSpPr>
          <p:nvPr>
            <p:ph type="title"/>
          </p:nvPr>
        </p:nvSpPr>
        <p:spPr>
          <a:xfrm>
            <a:off x="359152" y="288639"/>
            <a:ext cx="7577139" cy="338554"/>
          </a:xfrm>
          <a:prstGeom prst="rect">
            <a:avLst/>
          </a:prstGeom>
        </p:spPr>
        <p:txBody>
          <a:bodyPr vert="horz" lIns="0" tIns="0" rIns="0" bIns="0" rtlCol="0" anchor="t" anchorCtr="0">
            <a:spAutoFit/>
          </a:bodyPr>
          <a:lstStyle/>
          <a:p>
            <a:r>
              <a:rPr lang="en-US" dirty="0"/>
              <a:t>Click to edit Master heading style</a:t>
            </a:r>
            <a:endParaRPr lang="en-GB" dirty="0"/>
          </a:p>
        </p:txBody>
      </p:sp>
      <p:sp>
        <p:nvSpPr>
          <p:cNvPr id="7" name="Date Placeholder 6"/>
          <p:cNvSpPr>
            <a:spLocks noGrp="1"/>
          </p:cNvSpPr>
          <p:nvPr>
            <p:ph type="dt" sz="half" idx="2"/>
          </p:nvPr>
        </p:nvSpPr>
        <p:spPr>
          <a:xfrm>
            <a:off x="2985247" y="4704001"/>
            <a:ext cx="3164730" cy="273844"/>
          </a:xfrm>
          <a:prstGeom prst="rect">
            <a:avLst/>
          </a:prstGeom>
        </p:spPr>
        <p:txBody>
          <a:bodyPr vert="horz" lIns="72000" tIns="0" rIns="72000" bIns="0" rtlCol="0" anchor="t" anchorCtr="1"/>
          <a:lstStyle>
            <a:lvl1pPr algn="l">
              <a:defRPr sz="800">
                <a:solidFill>
                  <a:schemeClr val="tx1"/>
                </a:solidFill>
              </a:defRPr>
            </a:lvl1pPr>
          </a:lstStyle>
          <a:p>
            <a:pPr algn="ctr"/>
            <a:r>
              <a:rPr lang="en-US"/>
              <a:t>Insert your date / confidentiality text here</a:t>
            </a:r>
            <a:endParaRPr lang="en-GB" dirty="0"/>
          </a:p>
        </p:txBody>
      </p:sp>
      <p:cxnSp>
        <p:nvCxnSpPr>
          <p:cNvPr id="10" name="Straight Connector 9"/>
          <p:cNvCxnSpPr/>
          <p:nvPr userDrawn="1"/>
        </p:nvCxnSpPr>
        <p:spPr>
          <a:xfrm>
            <a:off x="359152" y="4599183"/>
            <a:ext cx="842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59152" y="1078541"/>
            <a:ext cx="8424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131783" y="237109"/>
            <a:ext cx="749683" cy="719489"/>
          </a:xfrm>
          <a:prstGeom prst="rect">
            <a:avLst/>
          </a:prstGeom>
        </p:spPr>
      </p:pic>
    </p:spTree>
    <p:extLst>
      <p:ext uri="{BB962C8B-B14F-4D97-AF65-F5344CB8AC3E}">
        <p14:creationId xmlns:p14="http://schemas.microsoft.com/office/powerpoint/2010/main" val="4260756284"/>
      </p:ext>
    </p:extLst>
  </p:cSld>
  <p:clrMap bg1="lt1" tx1="dk1" bg2="lt2" tx2="dk2" accent1="accent1" accent2="accent2" accent3="accent3" accent4="accent4" accent5="accent5" accent6="accent6" hlink="hlink" folHlink="folHlink"/>
  <p:sldLayoutIdLst>
    <p:sldLayoutId id="2147483742" r:id="rId1"/>
    <p:sldLayoutId id="2147483741" r:id="rId2"/>
    <p:sldLayoutId id="2147483759" r:id="rId3"/>
    <p:sldLayoutId id="2147483663" r:id="rId4"/>
    <p:sldLayoutId id="2147483665" r:id="rId5"/>
    <p:sldLayoutId id="2147483664" r:id="rId6"/>
    <p:sldLayoutId id="2147483668" r:id="rId7"/>
    <p:sldLayoutId id="2147483669" r:id="rId8"/>
    <p:sldLayoutId id="2147483670" r:id="rId9"/>
    <p:sldLayoutId id="2147483671" r:id="rId10"/>
    <p:sldLayoutId id="2147483730" r:id="rId11"/>
    <p:sldLayoutId id="2147483728" r:id="rId12"/>
    <p:sldLayoutId id="2147483673" r:id="rId13"/>
    <p:sldLayoutId id="2147483674" r:id="rId14"/>
    <p:sldLayoutId id="2147483675" r:id="rId15"/>
    <p:sldLayoutId id="2147483747" r:id="rId16"/>
    <p:sldLayoutId id="2147483760" r:id="rId17"/>
    <p:sldLayoutId id="2147483723" r:id="rId18"/>
    <p:sldLayoutId id="2147483724" r:id="rId19"/>
    <p:sldLayoutId id="2147483725" r:id="rId20"/>
    <p:sldLayoutId id="2147483761" r:id="rId21"/>
    <p:sldLayoutId id="2147483763" r:id="rId22"/>
  </p:sldLayoutIdLst>
  <p:hf hdr="0"/>
  <p:txStyles>
    <p:titleStyle>
      <a:lvl1pPr algn="l" defTabSz="914400" rtl="0" eaLnBrk="1" latinLnBrk="0" hangingPunct="1">
        <a:lnSpc>
          <a:spcPct val="100000"/>
        </a:lnSpc>
        <a:spcBef>
          <a:spcPct val="0"/>
        </a:spcBef>
        <a:buNone/>
        <a:defRPr sz="2200" b="1" kern="1200">
          <a:solidFill>
            <a:schemeClr val="bg2"/>
          </a:solidFill>
          <a:latin typeface="+mj-lt"/>
          <a:ea typeface="+mj-ea"/>
          <a:cs typeface="+mj-cs"/>
        </a:defRPr>
      </a:lvl1pPr>
    </p:titleStyle>
    <p:bodyStyle>
      <a:lvl1pPr marL="270000" indent="-270000" algn="l" defTabSz="914400" rtl="0" eaLnBrk="1" latinLnBrk="0" hangingPunct="1">
        <a:spcBef>
          <a:spcPts val="0"/>
        </a:spcBef>
        <a:spcAft>
          <a:spcPts val="600"/>
        </a:spcAft>
        <a:buClr>
          <a:schemeClr val="tx1"/>
        </a:buClr>
        <a:buFont typeface="Arial" pitchFamily="34" charset="0"/>
        <a:buChar char="–"/>
        <a:defRPr sz="1600" kern="1200">
          <a:solidFill>
            <a:schemeClr val="tx1"/>
          </a:solidFill>
          <a:latin typeface="+mn-lt"/>
          <a:ea typeface="+mn-ea"/>
          <a:cs typeface="+mn-cs"/>
        </a:defRPr>
      </a:lvl1pPr>
      <a:lvl2pPr marL="538163" indent="-270000" algn="l" defTabSz="914400" rtl="0" eaLnBrk="1" latinLnBrk="0" hangingPunct="1">
        <a:spcBef>
          <a:spcPts val="0"/>
        </a:spcBef>
        <a:spcAft>
          <a:spcPts val="600"/>
        </a:spcAft>
        <a:buFont typeface="Arial" pitchFamily="34" charset="0"/>
        <a:buChar char="–"/>
        <a:defRPr sz="1400" kern="1200">
          <a:solidFill>
            <a:schemeClr val="tx1"/>
          </a:solidFill>
          <a:latin typeface="+mn-lt"/>
          <a:ea typeface="+mn-ea"/>
          <a:cs typeface="+mn-cs"/>
        </a:defRPr>
      </a:lvl2pPr>
      <a:lvl3pPr marL="81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3pPr>
      <a:lvl4pPr marL="1081088"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4pPr>
      <a:lvl5pPr marL="1350000" indent="-270000" algn="l" defTabSz="914400" rtl="0" eaLnBrk="1" latinLnBrk="0" hangingPunct="1">
        <a:spcBef>
          <a:spcPts val="0"/>
        </a:spcBef>
        <a:spcAft>
          <a:spcPts val="600"/>
        </a:spcAft>
        <a:buFont typeface="Arial" pitchFamily="34" charset="0"/>
        <a:buChar char="–"/>
        <a:defRPr sz="1200" b="0" kern="1200">
          <a:solidFill>
            <a:schemeClr val="tx1"/>
          </a:solidFill>
          <a:latin typeface="+mn-lt"/>
          <a:ea typeface="+mn-ea"/>
          <a:cs typeface="+mn-cs"/>
        </a:defRPr>
      </a:lvl5pPr>
      <a:lvl6pPr marL="162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6pPr>
      <a:lvl7pPr marL="180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7pPr>
      <a:lvl8pPr marL="207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8pPr>
      <a:lvl9pPr marL="2340000" indent="-270000" algn="l" defTabSz="914400" rtl="0" eaLnBrk="1" latinLnBrk="0" hangingPunct="1">
        <a:spcBef>
          <a:spcPts val="0"/>
        </a:spcBef>
        <a:spcAft>
          <a:spcPts val="6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5EE7-EE9D-449A-AC35-E345B4323CD4}"/>
              </a:ext>
            </a:extLst>
          </p:cNvPr>
          <p:cNvSpPr>
            <a:spLocks noGrp="1"/>
          </p:cNvSpPr>
          <p:nvPr>
            <p:ph type="ctrTitle"/>
          </p:nvPr>
        </p:nvSpPr>
        <p:spPr>
          <a:xfrm>
            <a:off x="296520" y="2068940"/>
            <a:ext cx="5042395" cy="1000274"/>
          </a:xfrm>
        </p:spPr>
        <p:txBody>
          <a:bodyPr/>
          <a:lstStyle/>
          <a:p>
            <a:r>
              <a:rPr lang="en-US" dirty="0"/>
              <a:t>Effective Utilization of an External Control Arm in Oncology Drug Development</a:t>
            </a:r>
          </a:p>
        </p:txBody>
      </p:sp>
      <p:sp>
        <p:nvSpPr>
          <p:cNvPr id="3" name="Subtitle 2">
            <a:extLst>
              <a:ext uri="{FF2B5EF4-FFF2-40B4-BE49-F238E27FC236}">
                <a16:creationId xmlns:a16="http://schemas.microsoft.com/office/drawing/2014/main" id="{3A8E70BF-CFCF-4FE1-ADE0-574DE89906E0}"/>
              </a:ext>
            </a:extLst>
          </p:cNvPr>
          <p:cNvSpPr>
            <a:spLocks noGrp="1"/>
          </p:cNvSpPr>
          <p:nvPr>
            <p:ph type="subTitle" idx="1"/>
          </p:nvPr>
        </p:nvSpPr>
        <p:spPr>
          <a:xfrm>
            <a:off x="296520" y="3427590"/>
            <a:ext cx="5042395" cy="584775"/>
          </a:xfrm>
        </p:spPr>
        <p:txBody>
          <a:bodyPr/>
          <a:lstStyle/>
          <a:p>
            <a:r>
              <a:rPr lang="en-US" dirty="0"/>
              <a:t>Antara Majumdar</a:t>
            </a:r>
          </a:p>
          <a:p>
            <a:r>
              <a:rPr lang="en-US" dirty="0"/>
              <a:t>Oncology Statistics, GSK</a:t>
            </a:r>
          </a:p>
        </p:txBody>
      </p:sp>
    </p:spTree>
    <p:extLst>
      <p:ext uri="{BB962C8B-B14F-4D97-AF65-F5344CB8AC3E}">
        <p14:creationId xmlns:p14="http://schemas.microsoft.com/office/powerpoint/2010/main" val="320001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F5D14A2-1EA7-474F-943D-FFE4ACD4CC9F}"/>
              </a:ext>
            </a:extLst>
          </p:cNvPr>
          <p:cNvSpPr>
            <a:spLocks noGrp="1"/>
          </p:cNvSpPr>
          <p:nvPr>
            <p:ph type="body" sz="quarter" idx="14"/>
          </p:nvPr>
        </p:nvSpPr>
        <p:spPr/>
        <p:txBody>
          <a:bodyPr/>
          <a:lstStyle/>
          <a:p>
            <a:endParaRPr lang="en-US"/>
          </a:p>
        </p:txBody>
      </p:sp>
      <p:sp>
        <p:nvSpPr>
          <p:cNvPr id="3" name="Title 2">
            <a:extLst>
              <a:ext uri="{FF2B5EF4-FFF2-40B4-BE49-F238E27FC236}">
                <a16:creationId xmlns:a16="http://schemas.microsoft.com/office/drawing/2014/main" id="{E90F152A-EA7E-44F5-8A95-6FBE34D9DFA1}"/>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Propensity Score Based ECA</a:t>
            </a:r>
          </a:p>
        </p:txBody>
      </p:sp>
      <p:sp>
        <p:nvSpPr>
          <p:cNvPr id="4" name="Slide Number Placeholder 3">
            <a:extLst>
              <a:ext uri="{FF2B5EF4-FFF2-40B4-BE49-F238E27FC236}">
                <a16:creationId xmlns:a16="http://schemas.microsoft.com/office/drawing/2014/main" id="{4A701F32-713B-4CB8-A363-638FCA020DB6}"/>
              </a:ext>
            </a:extLst>
          </p:cNvPr>
          <p:cNvSpPr>
            <a:spLocks noGrp="1"/>
          </p:cNvSpPr>
          <p:nvPr>
            <p:ph type="sldNum" sz="quarter" idx="21"/>
          </p:nvPr>
        </p:nvSpPr>
        <p:spPr>
          <a:prstGeom prst="rect">
            <a:avLst/>
          </a:prstGeom>
        </p:spPr>
        <p:txBody>
          <a:bodyPr vert="horz" lIns="68580" tIns="34290" rIns="68580" bIns="34290" rtlCol="0" anchor="ctr"/>
          <a:lstStyle>
            <a:defPPr>
              <a:defRPr lang="en-US"/>
            </a:defPPr>
            <a:lvl1pPr marL="0" algn="r" defTabSz="342900" rtl="0" eaLnBrk="1" latinLnBrk="0" hangingPunct="1">
              <a:defRPr sz="750" kern="1200">
                <a:solidFill>
                  <a:schemeClr val="tx1">
                    <a:lumMod val="60000"/>
                    <a:lumOff val="40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a:t>Page </a:t>
            </a:r>
            <a:fld id="{127D9164-07AF-9947-BAED-B5CA6D2A48F4}" type="slidenum">
              <a:rPr lang="en-US" smtClean="0"/>
              <a:pPr/>
              <a:t>10</a:t>
            </a:fld>
            <a:endParaRPr lang="en-US" dirty="0"/>
          </a:p>
        </p:txBody>
      </p:sp>
      <p:sp>
        <p:nvSpPr>
          <p:cNvPr id="2" name="Content Placeholder 1">
            <a:extLst>
              <a:ext uri="{FF2B5EF4-FFF2-40B4-BE49-F238E27FC236}">
                <a16:creationId xmlns:a16="http://schemas.microsoft.com/office/drawing/2014/main" id="{56EE633D-0A66-47E0-B124-1E58A8132B66}"/>
              </a:ext>
            </a:extLst>
          </p:cNvPr>
          <p:cNvSpPr>
            <a:spLocks noGrp="1"/>
          </p:cNvSpPr>
          <p:nvPr>
            <p:ph sz="quarter" idx="17"/>
          </p:nvPr>
        </p:nvSpPr>
        <p:spPr/>
        <p:txBody>
          <a:bodyPr>
            <a:normAutofit/>
          </a:bodyPr>
          <a:lstStyle/>
          <a:p>
            <a:pPr marL="95248" indent="0">
              <a:buNone/>
            </a:pPr>
            <a:r>
              <a:rPr lang="en-US" sz="1500" dirty="0"/>
              <a:t>A desirable feature of the propensity score methods  is that it enables separation of outcome from baseline balance, i.e., no outcome data is involved in inducing balance between treatment and control. </a:t>
            </a:r>
          </a:p>
          <a:p>
            <a:pPr marL="95248" indent="0">
              <a:buNone/>
            </a:pPr>
            <a:endParaRPr lang="en-US" sz="15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0A7B16D-588A-4A66-B1A7-0D5052E85B86}"/>
              </a:ext>
            </a:extLst>
          </p:cNvPr>
          <p:cNvSpPr/>
          <p:nvPr/>
        </p:nvSpPr>
        <p:spPr>
          <a:xfrm>
            <a:off x="5142072" y="1988820"/>
            <a:ext cx="1650206" cy="58293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Matching</a:t>
            </a:r>
            <a:r>
              <a:rPr lang="en-US" sz="1350" dirty="0"/>
              <a:t> </a:t>
            </a:r>
          </a:p>
        </p:txBody>
      </p:sp>
      <p:sp>
        <p:nvSpPr>
          <p:cNvPr id="8" name="Arrow: Right 7">
            <a:extLst>
              <a:ext uri="{FF2B5EF4-FFF2-40B4-BE49-F238E27FC236}">
                <a16:creationId xmlns:a16="http://schemas.microsoft.com/office/drawing/2014/main" id="{6587589D-6884-48ED-95FC-AA1A9A679C84}"/>
              </a:ext>
            </a:extLst>
          </p:cNvPr>
          <p:cNvSpPr/>
          <p:nvPr/>
        </p:nvSpPr>
        <p:spPr>
          <a:xfrm>
            <a:off x="1836161" y="2737961"/>
            <a:ext cx="1937385" cy="92583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Propensity Scores</a:t>
            </a:r>
          </a:p>
        </p:txBody>
      </p:sp>
      <p:sp>
        <p:nvSpPr>
          <p:cNvPr id="9" name="Rectangle 8">
            <a:extLst>
              <a:ext uri="{FF2B5EF4-FFF2-40B4-BE49-F238E27FC236}">
                <a16:creationId xmlns:a16="http://schemas.microsoft.com/office/drawing/2014/main" id="{E42D9128-A663-41EF-B0DD-2710447CA979}"/>
              </a:ext>
            </a:extLst>
          </p:cNvPr>
          <p:cNvSpPr/>
          <p:nvPr/>
        </p:nvSpPr>
        <p:spPr>
          <a:xfrm>
            <a:off x="4545353" y="2909203"/>
            <a:ext cx="1650206" cy="58293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Weighting</a:t>
            </a:r>
          </a:p>
        </p:txBody>
      </p:sp>
      <p:sp>
        <p:nvSpPr>
          <p:cNvPr id="10" name="Rectangle 9">
            <a:extLst>
              <a:ext uri="{FF2B5EF4-FFF2-40B4-BE49-F238E27FC236}">
                <a16:creationId xmlns:a16="http://schemas.microsoft.com/office/drawing/2014/main" id="{B57D2053-B6AE-46D1-A601-A7728A6E44DB}"/>
              </a:ext>
            </a:extLst>
          </p:cNvPr>
          <p:cNvSpPr/>
          <p:nvPr/>
        </p:nvSpPr>
        <p:spPr>
          <a:xfrm>
            <a:off x="5249228" y="3829586"/>
            <a:ext cx="1650206" cy="58293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Stratification</a:t>
            </a:r>
          </a:p>
        </p:txBody>
      </p:sp>
    </p:spTree>
    <p:extLst>
      <p:ext uri="{BB962C8B-B14F-4D97-AF65-F5344CB8AC3E}">
        <p14:creationId xmlns:p14="http://schemas.microsoft.com/office/powerpoint/2010/main" val="71007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a:extLst>
              <a:ext uri="{FF2B5EF4-FFF2-40B4-BE49-F238E27FC236}">
                <a16:creationId xmlns:a16="http://schemas.microsoft.com/office/drawing/2014/main" id="{73581F54-A282-4D6F-8845-59C8540845C0}"/>
              </a:ext>
            </a:extLst>
          </p:cNvPr>
          <p:cNvSpPr>
            <a:spLocks noGrp="1"/>
          </p:cNvSpPr>
          <p:nvPr>
            <p:ph type="body" idx="19"/>
          </p:nvPr>
        </p:nvSpPr>
        <p:spPr>
          <a:xfrm>
            <a:off x="360000" y="1194204"/>
            <a:ext cx="3973875" cy="338554"/>
          </a:xfrm>
        </p:spPr>
        <p:txBody>
          <a:bodyPr/>
          <a:lstStyle/>
          <a:p>
            <a:r>
              <a:rPr lang="en-US" dirty="0"/>
              <a:t>Trial A: 1-to-1 matching</a:t>
            </a:r>
          </a:p>
        </p:txBody>
      </p:sp>
      <p:sp>
        <p:nvSpPr>
          <p:cNvPr id="39" name="Text Placeholder 2">
            <a:extLst>
              <a:ext uri="{FF2B5EF4-FFF2-40B4-BE49-F238E27FC236}">
                <a16:creationId xmlns:a16="http://schemas.microsoft.com/office/drawing/2014/main" id="{BB0DF540-E3AF-4947-86B6-12396D91BF7B}"/>
              </a:ext>
            </a:extLst>
          </p:cNvPr>
          <p:cNvSpPr>
            <a:spLocks noGrp="1"/>
          </p:cNvSpPr>
          <p:nvPr>
            <p:ph type="body" idx="21"/>
          </p:nvPr>
        </p:nvSpPr>
        <p:spPr>
          <a:xfrm>
            <a:off x="4805363" y="1194204"/>
            <a:ext cx="3978275" cy="338554"/>
          </a:xfrm>
        </p:spPr>
        <p:txBody>
          <a:bodyPr/>
          <a:lstStyle/>
          <a:p>
            <a:r>
              <a:rPr lang="en-US" dirty="0"/>
              <a:t>Trial B: Weighting</a:t>
            </a:r>
          </a:p>
        </p:txBody>
      </p:sp>
      <p:sp>
        <p:nvSpPr>
          <p:cNvPr id="40" name="Title 3">
            <a:extLst>
              <a:ext uri="{FF2B5EF4-FFF2-40B4-BE49-F238E27FC236}">
                <a16:creationId xmlns:a16="http://schemas.microsoft.com/office/drawing/2014/main" id="{00A4A33D-1F86-4A3C-ACB2-F5EC21527237}"/>
              </a:ext>
            </a:extLst>
          </p:cNvPr>
          <p:cNvSpPr>
            <a:spLocks noGrp="1"/>
          </p:cNvSpPr>
          <p:nvPr>
            <p:ph type="title"/>
          </p:nvPr>
        </p:nvSpPr>
        <p:spPr>
          <a:xfrm>
            <a:off x="360000" y="288639"/>
            <a:ext cx="7577139" cy="338554"/>
          </a:xfrm>
        </p:spPr>
        <p:txBody>
          <a:bodyPr/>
          <a:lstStyle/>
          <a:p>
            <a:r>
              <a:rPr lang="en-US" dirty="0"/>
              <a:t>Example: Propensity scores matching and weighting</a:t>
            </a:r>
          </a:p>
        </p:txBody>
      </p:sp>
      <p:pic>
        <p:nvPicPr>
          <p:cNvPr id="7" name="Picture 6">
            <a:extLst>
              <a:ext uri="{FF2B5EF4-FFF2-40B4-BE49-F238E27FC236}">
                <a16:creationId xmlns:a16="http://schemas.microsoft.com/office/drawing/2014/main" id="{2FE1359F-F36F-4BEC-BCBC-18CD7F9ADBF2}"/>
              </a:ext>
            </a:extLst>
          </p:cNvPr>
          <p:cNvPicPr>
            <a:picLocks noChangeAspect="1"/>
          </p:cNvPicPr>
          <p:nvPr/>
        </p:nvPicPr>
        <p:blipFill>
          <a:blip r:embed="rId2"/>
          <a:stretch>
            <a:fillRect/>
          </a:stretch>
        </p:blipFill>
        <p:spPr>
          <a:xfrm>
            <a:off x="518419" y="1516484"/>
            <a:ext cx="3657037" cy="2742779"/>
          </a:xfrm>
          <a:prstGeom prst="rect">
            <a:avLst/>
          </a:prstGeom>
          <a:noFill/>
        </p:spPr>
      </p:pic>
      <p:pic>
        <p:nvPicPr>
          <p:cNvPr id="6" name="Content Placeholder 5" descr="Chart, scatter chart&#10;&#10;Description automatically generated">
            <a:extLst>
              <a:ext uri="{FF2B5EF4-FFF2-40B4-BE49-F238E27FC236}">
                <a16:creationId xmlns:a16="http://schemas.microsoft.com/office/drawing/2014/main" id="{1C40B495-9B35-43A6-A162-B0D08E6B60C2}"/>
              </a:ext>
            </a:extLst>
          </p:cNvPr>
          <p:cNvPicPr>
            <a:picLocks noGrp="1" noChangeAspect="1"/>
          </p:cNvPicPr>
          <p:nvPr>
            <p:ph sz="quarter" idx="18"/>
          </p:nvPr>
        </p:nvPicPr>
        <p:blipFill>
          <a:blip r:embed="rId3"/>
          <a:stretch>
            <a:fillRect/>
          </a:stretch>
        </p:blipFill>
        <p:spPr>
          <a:xfrm>
            <a:off x="4963865" y="1516484"/>
            <a:ext cx="3661270" cy="2745954"/>
          </a:xfrm>
          <a:prstGeom prst="rect">
            <a:avLst/>
          </a:prstGeom>
          <a:noFill/>
        </p:spPr>
      </p:pic>
      <p:sp>
        <p:nvSpPr>
          <p:cNvPr id="41" name="Text Placeholder 6">
            <a:extLst>
              <a:ext uri="{FF2B5EF4-FFF2-40B4-BE49-F238E27FC236}">
                <a16:creationId xmlns:a16="http://schemas.microsoft.com/office/drawing/2014/main" id="{447896F3-EE32-45A2-93EF-1A1DBC948B2D}"/>
              </a:ext>
            </a:extLst>
          </p:cNvPr>
          <p:cNvSpPr>
            <a:spLocks noGrp="1"/>
          </p:cNvSpPr>
          <p:nvPr>
            <p:ph type="body" sz="quarter" idx="31"/>
          </p:nvPr>
        </p:nvSpPr>
        <p:spPr>
          <a:xfrm>
            <a:off x="360000" y="4229687"/>
            <a:ext cx="3973875" cy="215444"/>
          </a:xfrm>
        </p:spPr>
        <p:txBody>
          <a:bodyPr/>
          <a:lstStyle/>
          <a:p>
            <a:endParaRPr lang="en-US"/>
          </a:p>
        </p:txBody>
      </p:sp>
      <p:sp>
        <p:nvSpPr>
          <p:cNvPr id="36" name="Text Placeholder 7">
            <a:extLst>
              <a:ext uri="{FF2B5EF4-FFF2-40B4-BE49-F238E27FC236}">
                <a16:creationId xmlns:a16="http://schemas.microsoft.com/office/drawing/2014/main" id="{E4D75046-E188-4A9B-9473-223798486E2C}"/>
              </a:ext>
            </a:extLst>
          </p:cNvPr>
          <p:cNvSpPr>
            <a:spLocks noGrp="1"/>
          </p:cNvSpPr>
          <p:nvPr>
            <p:ph type="body" sz="quarter" idx="20"/>
          </p:nvPr>
        </p:nvSpPr>
        <p:spPr>
          <a:xfrm>
            <a:off x="4798800" y="4229687"/>
            <a:ext cx="3984838" cy="215444"/>
          </a:xfrm>
        </p:spPr>
        <p:txBody>
          <a:bodyPr/>
          <a:lstStyle/>
          <a:p>
            <a:endParaRPr lang="en-US"/>
          </a:p>
        </p:txBody>
      </p:sp>
      <p:sp>
        <p:nvSpPr>
          <p:cNvPr id="38" name="Text Placeholder 8">
            <a:extLst>
              <a:ext uri="{FF2B5EF4-FFF2-40B4-BE49-F238E27FC236}">
                <a16:creationId xmlns:a16="http://schemas.microsoft.com/office/drawing/2014/main" id="{07968AD6-332A-442C-8041-1D571852AB63}"/>
              </a:ext>
            </a:extLst>
          </p:cNvPr>
          <p:cNvSpPr>
            <a:spLocks noGrp="1"/>
          </p:cNvSpPr>
          <p:nvPr>
            <p:ph type="body" sz="quarter" idx="14"/>
          </p:nvPr>
        </p:nvSpPr>
        <p:spPr>
          <a:xfrm>
            <a:off x="360000" y="693553"/>
            <a:ext cx="7578000" cy="276999"/>
          </a:xfrm>
        </p:spPr>
        <p:txBody>
          <a:bodyPr/>
          <a:lstStyle/>
          <a:p>
            <a:endParaRPr lang="en-US" dirty="0"/>
          </a:p>
        </p:txBody>
      </p:sp>
      <p:sp>
        <p:nvSpPr>
          <p:cNvPr id="4" name="Slide Number Placeholder 3">
            <a:extLst>
              <a:ext uri="{FF2B5EF4-FFF2-40B4-BE49-F238E27FC236}">
                <a16:creationId xmlns:a16="http://schemas.microsoft.com/office/drawing/2014/main" id="{538150BF-CB70-4149-B7D5-2023E9C5BC75}"/>
              </a:ext>
            </a:extLst>
          </p:cNvPr>
          <p:cNvSpPr>
            <a:spLocks noGrp="1"/>
          </p:cNvSpPr>
          <p:nvPr>
            <p:ph type="sldNum" sz="quarter" idx="34"/>
          </p:nvPr>
        </p:nvSpPr>
        <p:spPr>
          <a:xfrm>
            <a:off x="7953029" y="4704001"/>
            <a:ext cx="830123" cy="273844"/>
          </a:xfrm>
        </p:spPr>
        <p:txBody>
          <a:bodyPr anchor="t">
            <a:normAutofit/>
          </a:bodyPr>
          <a:lstStyle/>
          <a:p>
            <a:pPr>
              <a:spcAft>
                <a:spcPts val="600"/>
              </a:spcAft>
            </a:pPr>
            <a:r>
              <a:rPr lang="en-US"/>
              <a:t>Page </a:t>
            </a:r>
            <a:fld id="{00000000-1234-1234-1234-123412341234}" type="slidenum">
              <a:rPr lang="en" smtClean="0"/>
              <a:pPr>
                <a:spcAft>
                  <a:spcPts val="600"/>
                </a:spcAft>
              </a:pPr>
              <a:t>11</a:t>
            </a:fld>
            <a:endParaRPr lang="en-US"/>
          </a:p>
        </p:txBody>
      </p:sp>
    </p:spTree>
    <p:extLst>
      <p:ext uri="{BB962C8B-B14F-4D97-AF65-F5344CB8AC3E}">
        <p14:creationId xmlns:p14="http://schemas.microsoft.com/office/powerpoint/2010/main" val="298858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8AF1A-9FC5-4098-A1B4-1E838A44E28E}"/>
              </a:ext>
            </a:extLst>
          </p:cNvPr>
          <p:cNvSpPr>
            <a:spLocks noGrp="1"/>
          </p:cNvSpPr>
          <p:nvPr>
            <p:ph sz="quarter" idx="12"/>
          </p:nvPr>
        </p:nvSpPr>
        <p:spPr/>
        <p:txBody>
          <a:bodyPr/>
          <a:lstStyle/>
          <a:p>
            <a:r>
              <a:rPr lang="en-US" dirty="0">
                <a:solidFill>
                  <a:schemeClr val="tx2"/>
                </a:solidFill>
              </a:rPr>
              <a:t>Using propensity scores select external control patients on relevant baseline characteristics </a:t>
            </a:r>
          </a:p>
          <a:p>
            <a:r>
              <a:rPr lang="en-US" dirty="0">
                <a:solidFill>
                  <a:schemeClr val="tx2"/>
                </a:solidFill>
              </a:rPr>
              <a:t>Post-propensity score matching or weighting, perform outcome analysis adjusting for weights, if needed</a:t>
            </a:r>
          </a:p>
          <a:p>
            <a:endParaRPr lang="en-US" dirty="0"/>
          </a:p>
          <a:p>
            <a:r>
              <a:rPr lang="en-US" dirty="0"/>
              <a:t>Propensity score matching (1-to-1 greedy, full matching, optimal matching)</a:t>
            </a:r>
          </a:p>
          <a:p>
            <a:r>
              <a:rPr lang="en-US" dirty="0"/>
              <a:t>Inverse Probability of Treatment Weighting (IPTW) </a:t>
            </a:r>
          </a:p>
          <a:p>
            <a:pPr marL="0" indent="0">
              <a:buNone/>
            </a:pPr>
            <a:endParaRPr lang="en-US" dirty="0"/>
          </a:p>
          <a:p>
            <a:endParaRPr lang="en-US" dirty="0"/>
          </a:p>
        </p:txBody>
      </p:sp>
      <p:sp>
        <p:nvSpPr>
          <p:cNvPr id="3" name="Text Placeholder 2">
            <a:extLst>
              <a:ext uri="{FF2B5EF4-FFF2-40B4-BE49-F238E27FC236}">
                <a16:creationId xmlns:a16="http://schemas.microsoft.com/office/drawing/2014/main" id="{84E14F6B-72DC-4D28-B857-7CC38E8B7258}"/>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D2F3A419-FA16-4B46-BBE9-D87B654D01F9}"/>
              </a:ext>
            </a:extLst>
          </p:cNvPr>
          <p:cNvSpPr>
            <a:spLocks noGrp="1"/>
          </p:cNvSpPr>
          <p:nvPr>
            <p:ph type="title"/>
          </p:nvPr>
        </p:nvSpPr>
        <p:spPr/>
        <p:txBody>
          <a:bodyPr/>
          <a:lstStyle/>
          <a:p>
            <a:r>
              <a:rPr lang="en-US" dirty="0"/>
              <a:t>Methodology: Frequentist ECA</a:t>
            </a:r>
          </a:p>
        </p:txBody>
      </p:sp>
      <p:sp>
        <p:nvSpPr>
          <p:cNvPr id="8" name="Slide Number Placeholder 7">
            <a:extLst>
              <a:ext uri="{FF2B5EF4-FFF2-40B4-BE49-F238E27FC236}">
                <a16:creationId xmlns:a16="http://schemas.microsoft.com/office/drawing/2014/main" id="{3F3BEB3E-CEA8-45E0-BAFC-77C7C69F3B84}"/>
              </a:ext>
            </a:extLst>
          </p:cNvPr>
          <p:cNvSpPr>
            <a:spLocks noGrp="1"/>
          </p:cNvSpPr>
          <p:nvPr>
            <p:ph type="sldNum" sz="quarter" idx="21"/>
          </p:nvPr>
        </p:nvSpPr>
        <p:spPr/>
        <p:txBody>
          <a:bodyPr/>
          <a:lstStyle/>
          <a:p>
            <a:fld id="{9F9F533D-B52E-4A2F-BF72-0ADD2D94BD75}" type="slidenum">
              <a:rPr lang="en-GB" smtClean="0"/>
              <a:pPr/>
              <a:t>12</a:t>
            </a:fld>
            <a:endParaRPr lang="en-GB"/>
          </a:p>
        </p:txBody>
      </p:sp>
    </p:spTree>
    <p:extLst>
      <p:ext uri="{BB962C8B-B14F-4D97-AF65-F5344CB8AC3E}">
        <p14:creationId xmlns:p14="http://schemas.microsoft.com/office/powerpoint/2010/main" val="352683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C8AF1A-9FC5-4098-A1B4-1E838A44E28E}"/>
              </a:ext>
            </a:extLst>
          </p:cNvPr>
          <p:cNvSpPr>
            <a:spLocks noGrp="1"/>
          </p:cNvSpPr>
          <p:nvPr>
            <p:ph sz="quarter" idx="12"/>
          </p:nvPr>
        </p:nvSpPr>
        <p:spPr/>
        <p:txBody>
          <a:bodyPr/>
          <a:lstStyle/>
          <a:p>
            <a:r>
              <a:rPr lang="en-US" dirty="0">
                <a:solidFill>
                  <a:schemeClr val="tx2"/>
                </a:solidFill>
              </a:rPr>
              <a:t>Incorporate individual patient-level historical clinical trial data via construction of priors</a:t>
            </a:r>
          </a:p>
          <a:p>
            <a:r>
              <a:rPr lang="en-US" dirty="0">
                <a:solidFill>
                  <a:schemeClr val="tx2"/>
                </a:solidFill>
              </a:rPr>
              <a:t>Priors constructed using propensity score matched external control subjects </a:t>
            </a:r>
            <a:r>
              <a:rPr lang="en-US" dirty="0"/>
              <a:t> </a:t>
            </a:r>
          </a:p>
          <a:p>
            <a:r>
              <a:rPr lang="en-US" dirty="0">
                <a:solidFill>
                  <a:schemeClr val="tx2"/>
                </a:solidFill>
              </a:rPr>
              <a:t>Post construction of prior, analyze outcome as usual using resulting posterior distribution </a:t>
            </a:r>
          </a:p>
          <a:p>
            <a:endParaRPr lang="en-US" dirty="0"/>
          </a:p>
          <a:p>
            <a:r>
              <a:rPr lang="en-US" dirty="0"/>
              <a:t>Pocock’s seminal paper (1976, J Chron Dis) first proposed Bayesian borrowing from historical clinical trials </a:t>
            </a:r>
          </a:p>
          <a:p>
            <a:r>
              <a:rPr lang="en-US" dirty="0"/>
              <a:t>Mixture priors, Power prior (Ibrahim and Chen, 2000, Stat Sci), Commensurate prior (Hobbs, Sargent and Carlin, 2011, Bayes Anal), Meta-Analytic-Predictive (Neuenschwander et al., 2010, Clinical Trials)</a:t>
            </a:r>
          </a:p>
          <a:p>
            <a:endParaRPr lang="en-US" dirty="0"/>
          </a:p>
          <a:p>
            <a:endParaRPr lang="en-US" dirty="0"/>
          </a:p>
        </p:txBody>
      </p:sp>
      <p:sp>
        <p:nvSpPr>
          <p:cNvPr id="3" name="Text Placeholder 2">
            <a:extLst>
              <a:ext uri="{FF2B5EF4-FFF2-40B4-BE49-F238E27FC236}">
                <a16:creationId xmlns:a16="http://schemas.microsoft.com/office/drawing/2014/main" id="{84E14F6B-72DC-4D28-B857-7CC38E8B7258}"/>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D2F3A419-FA16-4B46-BBE9-D87B654D01F9}"/>
              </a:ext>
            </a:extLst>
          </p:cNvPr>
          <p:cNvSpPr>
            <a:spLocks noGrp="1"/>
          </p:cNvSpPr>
          <p:nvPr>
            <p:ph type="title"/>
          </p:nvPr>
        </p:nvSpPr>
        <p:spPr/>
        <p:txBody>
          <a:bodyPr/>
          <a:lstStyle/>
          <a:p>
            <a:r>
              <a:rPr lang="en-US" dirty="0"/>
              <a:t>Methodology: Bayesian ECA </a:t>
            </a:r>
          </a:p>
        </p:txBody>
      </p:sp>
      <p:sp>
        <p:nvSpPr>
          <p:cNvPr id="8" name="Slide Number Placeholder 7">
            <a:extLst>
              <a:ext uri="{FF2B5EF4-FFF2-40B4-BE49-F238E27FC236}">
                <a16:creationId xmlns:a16="http://schemas.microsoft.com/office/drawing/2014/main" id="{3F3BEB3E-CEA8-45E0-BAFC-77C7C69F3B84}"/>
              </a:ext>
            </a:extLst>
          </p:cNvPr>
          <p:cNvSpPr>
            <a:spLocks noGrp="1"/>
          </p:cNvSpPr>
          <p:nvPr>
            <p:ph type="sldNum" sz="quarter" idx="21"/>
          </p:nvPr>
        </p:nvSpPr>
        <p:spPr/>
        <p:txBody>
          <a:bodyPr/>
          <a:lstStyle/>
          <a:p>
            <a:fld id="{9F9F533D-B52E-4A2F-BF72-0ADD2D94BD75}" type="slidenum">
              <a:rPr lang="en-GB" smtClean="0"/>
              <a:pPr/>
              <a:t>13</a:t>
            </a:fld>
            <a:endParaRPr lang="en-GB"/>
          </a:p>
        </p:txBody>
      </p:sp>
    </p:spTree>
    <p:extLst>
      <p:ext uri="{BB962C8B-B14F-4D97-AF65-F5344CB8AC3E}">
        <p14:creationId xmlns:p14="http://schemas.microsoft.com/office/powerpoint/2010/main" val="93854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4A5B8BA-F7D1-47C6-8CF3-2EA0E1745E7F}"/>
              </a:ext>
            </a:extLst>
          </p:cNvPr>
          <p:cNvSpPr>
            <a:spLocks noGrp="1"/>
          </p:cNvSpPr>
          <p:nvPr>
            <p:ph sz="quarter" idx="12"/>
          </p:nvPr>
        </p:nvSpPr>
        <p:spPr/>
        <p:txBody>
          <a:bodyPr>
            <a:normAutofit/>
          </a:bodyPr>
          <a:lstStyle/>
          <a:p>
            <a:pPr>
              <a:lnSpc>
                <a:spcPct val="90000"/>
              </a:lnSpc>
            </a:pPr>
            <a:r>
              <a:rPr lang="en-US" dirty="0"/>
              <a:t>Today's prior is a mixture of yesterday’s posterior and a flat prior for p.</a:t>
            </a:r>
          </a:p>
          <a:p>
            <a:pPr marL="0" indent="0">
              <a:lnSpc>
                <a:spcPct val="90000"/>
              </a:lnSpc>
              <a:buNone/>
            </a:pPr>
            <a:r>
              <a:rPr lang="en-US" i="0" dirty="0"/>
              <a:t>				π(p| D)  </a:t>
            </a:r>
            <a:r>
              <a:rPr lang="el-GR" dirty="0"/>
              <a:t>α</a:t>
            </a:r>
            <a:r>
              <a:rPr lang="en-US" i="0" dirty="0"/>
              <a:t>  f(</a:t>
            </a:r>
            <a:r>
              <a:rPr lang="en-US" i="0" dirty="0" err="1"/>
              <a:t>D|p</a:t>
            </a:r>
            <a:r>
              <a:rPr lang="en-US" i="0" dirty="0"/>
              <a:t>)× π</a:t>
            </a:r>
            <a:r>
              <a:rPr lang="en-US" i="0" baseline="-25000" dirty="0"/>
              <a:t>mix</a:t>
            </a:r>
            <a:r>
              <a:rPr lang="en-US" i="0" dirty="0"/>
              <a:t>(p)			</a:t>
            </a:r>
          </a:p>
          <a:p>
            <a:pPr marL="0" lvl="0" indent="0">
              <a:lnSpc>
                <a:spcPct val="90000"/>
              </a:lnSpc>
              <a:buClr>
                <a:srgbClr val="ABC607"/>
              </a:buClr>
              <a:buNone/>
            </a:pPr>
            <a:r>
              <a:rPr lang="en-US" dirty="0"/>
              <a:t>			π</a:t>
            </a:r>
            <a:r>
              <a:rPr lang="en-US" baseline="-25000" dirty="0"/>
              <a:t>mix</a:t>
            </a:r>
            <a:r>
              <a:rPr lang="en-US" dirty="0"/>
              <a:t>(p) ~ w* π</a:t>
            </a:r>
            <a:r>
              <a:rPr lang="en-US" baseline="-25000" dirty="0"/>
              <a:t>H</a:t>
            </a:r>
            <a:r>
              <a:rPr lang="en-US" dirty="0"/>
              <a:t>(p) + (1-w)*Uniform(0,1)</a:t>
            </a:r>
            <a:endParaRPr lang="en-US" i="0" dirty="0"/>
          </a:p>
          <a:p>
            <a:pPr>
              <a:lnSpc>
                <a:spcPct val="90000"/>
              </a:lnSpc>
            </a:pPr>
            <a:r>
              <a:rPr lang="en-US" i="0" dirty="0"/>
              <a:t>Where,</a:t>
            </a:r>
          </a:p>
          <a:p>
            <a:pPr marL="400050" lvl="1" indent="0">
              <a:lnSpc>
                <a:spcPct val="90000"/>
              </a:lnSpc>
              <a:buNone/>
            </a:pPr>
            <a:r>
              <a:rPr lang="en-US" sz="1600" dirty="0"/>
              <a:t>D = Current Trial Data</a:t>
            </a:r>
          </a:p>
          <a:p>
            <a:pPr marL="400050" lvl="1" indent="0">
              <a:lnSpc>
                <a:spcPct val="90000"/>
              </a:lnSpc>
              <a:buNone/>
            </a:pPr>
            <a:r>
              <a:rPr lang="en-US" sz="1600" dirty="0"/>
              <a:t>π</a:t>
            </a:r>
            <a:r>
              <a:rPr lang="en-US" sz="1600" baseline="-25000" dirty="0"/>
              <a:t>mix</a:t>
            </a:r>
            <a:r>
              <a:rPr lang="en-US" sz="1600" dirty="0"/>
              <a:t>(p) = Mixture prior from external control data</a:t>
            </a:r>
          </a:p>
          <a:p>
            <a:pPr marL="400050" lvl="1" indent="0">
              <a:lnSpc>
                <a:spcPct val="90000"/>
              </a:lnSpc>
              <a:buNone/>
            </a:pPr>
            <a:r>
              <a:rPr lang="en-US" sz="1600" dirty="0"/>
              <a:t>w = Mixing weight or P[Applicability of external data]</a:t>
            </a:r>
          </a:p>
          <a:p>
            <a:pPr>
              <a:lnSpc>
                <a:spcPct val="90000"/>
              </a:lnSpc>
            </a:pPr>
            <a:r>
              <a:rPr lang="en-US" dirty="0"/>
              <a:t>A convenient choice for w, will be to assign equal weight to each component.</a:t>
            </a:r>
          </a:p>
          <a:p>
            <a:pPr>
              <a:lnSpc>
                <a:spcPct val="90000"/>
              </a:lnSpc>
            </a:pPr>
            <a:r>
              <a:rPr lang="en-US" dirty="0"/>
              <a:t>Another approach is to choose a weight proportional to the sample size contribution of the external information.</a:t>
            </a:r>
          </a:p>
          <a:p>
            <a:pPr>
              <a:lnSpc>
                <a:spcPct val="90000"/>
              </a:lnSpc>
            </a:pPr>
            <a:endParaRPr lang="en-US" sz="1300" dirty="0"/>
          </a:p>
          <a:p>
            <a:pPr>
              <a:lnSpc>
                <a:spcPct val="90000"/>
              </a:lnSpc>
            </a:pPr>
            <a:endParaRPr lang="en-US" sz="1300" dirty="0"/>
          </a:p>
        </p:txBody>
      </p:sp>
      <p:sp>
        <p:nvSpPr>
          <p:cNvPr id="5" name="Text Placeholder 4">
            <a:extLst>
              <a:ext uri="{FF2B5EF4-FFF2-40B4-BE49-F238E27FC236}">
                <a16:creationId xmlns:a16="http://schemas.microsoft.com/office/drawing/2014/main" id="{AD3F3545-2E58-4455-92E8-211AD40ED4C2}"/>
              </a:ext>
            </a:extLst>
          </p:cNvPr>
          <p:cNvSpPr>
            <a:spLocks noGrp="1"/>
          </p:cNvSpPr>
          <p:nvPr>
            <p:ph type="body" sz="quarter" idx="14"/>
          </p:nvPr>
        </p:nvSpPr>
        <p:spPr/>
        <p:txBody>
          <a:bodyPr/>
          <a:lstStyle/>
          <a:p>
            <a:endParaRPr lang="en-US"/>
          </a:p>
        </p:txBody>
      </p:sp>
      <p:sp>
        <p:nvSpPr>
          <p:cNvPr id="2" name="Title 1">
            <a:extLst>
              <a:ext uri="{FF2B5EF4-FFF2-40B4-BE49-F238E27FC236}">
                <a16:creationId xmlns:a16="http://schemas.microsoft.com/office/drawing/2014/main" id="{4762D7EC-9C5C-4C36-8E87-0BFBDDA5A9E7}"/>
              </a:ext>
            </a:extLst>
          </p:cNvPr>
          <p:cNvSpPr>
            <a:spLocks noGrp="1"/>
          </p:cNvSpPr>
          <p:nvPr>
            <p:ph type="title"/>
          </p:nvPr>
        </p:nvSpPr>
        <p:spPr/>
        <p:txBody>
          <a:bodyPr anchor="t">
            <a:normAutofit/>
          </a:bodyPr>
          <a:lstStyle/>
          <a:p>
            <a:r>
              <a:rPr lang="en-US" dirty="0"/>
              <a:t>Down-weight Prior Information: Mixture prior</a:t>
            </a:r>
          </a:p>
        </p:txBody>
      </p:sp>
      <p:sp>
        <p:nvSpPr>
          <p:cNvPr id="29" name="Slide Number Placeholder 6">
            <a:extLst>
              <a:ext uri="{FF2B5EF4-FFF2-40B4-BE49-F238E27FC236}">
                <a16:creationId xmlns:a16="http://schemas.microsoft.com/office/drawing/2014/main" id="{F180B20E-A53A-4C64-BF17-BF936AD0B048}"/>
              </a:ext>
            </a:extLst>
          </p:cNvPr>
          <p:cNvSpPr>
            <a:spLocks noGrp="1"/>
          </p:cNvSpPr>
          <p:nvPr>
            <p:ph type="sldNum" sz="quarter" idx="21"/>
          </p:nvPr>
        </p:nvSpPr>
        <p:spPr/>
        <p:txBody>
          <a:bodyPr/>
          <a:lstStyle/>
          <a:p>
            <a:pPr>
              <a:spcAft>
                <a:spcPts val="600"/>
              </a:spcAft>
            </a:pPr>
            <a:fld id="{9F9F533D-B52E-4A2F-BF72-0ADD2D94BD75}" type="slidenum">
              <a:rPr lang="en-GB" smtClean="0"/>
              <a:pPr>
                <a:spcAft>
                  <a:spcPts val="600"/>
                </a:spcAft>
              </a:pPr>
              <a:t>14</a:t>
            </a:fld>
            <a:endParaRPr lang="en-GB"/>
          </a:p>
        </p:txBody>
      </p:sp>
    </p:spTree>
    <p:extLst>
      <p:ext uri="{BB962C8B-B14F-4D97-AF65-F5344CB8AC3E}">
        <p14:creationId xmlns:p14="http://schemas.microsoft.com/office/powerpoint/2010/main" val="373965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4A5B8BA-F7D1-47C6-8CF3-2EA0E1745E7F}"/>
              </a:ext>
            </a:extLst>
          </p:cNvPr>
          <p:cNvSpPr>
            <a:spLocks noGrp="1"/>
          </p:cNvSpPr>
          <p:nvPr>
            <p:ph sz="quarter" idx="12"/>
          </p:nvPr>
        </p:nvSpPr>
        <p:spPr>
          <a:xfrm>
            <a:off x="359152" y="1192388"/>
            <a:ext cx="8423275" cy="3070050"/>
          </a:xfrm>
        </p:spPr>
        <p:txBody>
          <a:bodyPr>
            <a:normAutofit/>
          </a:bodyPr>
          <a:lstStyle/>
          <a:p>
            <a:r>
              <a:rPr lang="en-US" dirty="0"/>
              <a:t>Use external control data likelihood and a data discounting parameter for the external data, to construct a prior for the parameter, p.</a:t>
            </a:r>
          </a:p>
          <a:p>
            <a:r>
              <a:rPr lang="en-US" i="0" dirty="0"/>
              <a:t>                        π(p| D</a:t>
            </a:r>
            <a:r>
              <a:rPr lang="en-US" i="0" baseline="-25000" dirty="0"/>
              <a:t>0</a:t>
            </a:r>
            <a:r>
              <a:rPr lang="en-US" i="0" dirty="0"/>
              <a:t>, a</a:t>
            </a:r>
            <a:r>
              <a:rPr lang="en-US" i="0" baseline="-25000" dirty="0"/>
              <a:t>0</a:t>
            </a:r>
            <a:r>
              <a:rPr lang="en-US" i="0" dirty="0"/>
              <a:t>)  </a:t>
            </a:r>
            <a:r>
              <a:rPr lang="el-GR" dirty="0"/>
              <a:t>α</a:t>
            </a:r>
            <a:r>
              <a:rPr lang="en-US" i="0" dirty="0"/>
              <a:t>  {[L(p; D</a:t>
            </a:r>
            <a:r>
              <a:rPr lang="en-US" i="0" baseline="-25000" dirty="0"/>
              <a:t>0</a:t>
            </a:r>
            <a:r>
              <a:rPr lang="en-US" i="0" dirty="0"/>
              <a:t>)]^ a</a:t>
            </a:r>
            <a:r>
              <a:rPr lang="en-US" i="0" baseline="-25000" dirty="0"/>
              <a:t>0</a:t>
            </a:r>
            <a:r>
              <a:rPr lang="en-US" i="0" dirty="0"/>
              <a:t>} × π</a:t>
            </a:r>
            <a:r>
              <a:rPr lang="en-US" i="0" baseline="-25000" dirty="0"/>
              <a:t>0</a:t>
            </a:r>
            <a:r>
              <a:rPr lang="en-US" i="0" dirty="0"/>
              <a:t>(p)</a:t>
            </a:r>
          </a:p>
          <a:p>
            <a:r>
              <a:rPr lang="en-US" dirty="0"/>
              <a:t>where</a:t>
            </a:r>
          </a:p>
          <a:p>
            <a:r>
              <a:rPr lang="en-US" i="0" dirty="0"/>
              <a:t>     L(p; D</a:t>
            </a:r>
            <a:r>
              <a:rPr lang="en-US" i="0" baseline="-25000" dirty="0"/>
              <a:t>0</a:t>
            </a:r>
            <a:r>
              <a:rPr lang="en-US" i="0" dirty="0"/>
              <a:t>) = </a:t>
            </a:r>
            <a:r>
              <a:rPr lang="en-US" dirty="0"/>
              <a:t>likelihood based on the external control data</a:t>
            </a:r>
          </a:p>
          <a:p>
            <a:r>
              <a:rPr lang="en-US" i="0" dirty="0"/>
              <a:t>     a</a:t>
            </a:r>
            <a:r>
              <a:rPr lang="en-US" i="0" baseline="-25000" dirty="0"/>
              <a:t>0</a:t>
            </a:r>
            <a:r>
              <a:rPr lang="en-US" i="0" dirty="0"/>
              <a:t> = </a:t>
            </a:r>
            <a:r>
              <a:rPr lang="en-US" dirty="0"/>
              <a:t>parameter to discount external control data</a:t>
            </a:r>
            <a:r>
              <a:rPr lang="en-US" i="0" dirty="0"/>
              <a:t>; 0 ≤ a</a:t>
            </a:r>
            <a:r>
              <a:rPr lang="en-US" i="0" baseline="-25000" dirty="0"/>
              <a:t>0 </a:t>
            </a:r>
            <a:r>
              <a:rPr lang="en-US" i="0" dirty="0"/>
              <a:t>≤ 1</a:t>
            </a:r>
          </a:p>
          <a:p>
            <a:r>
              <a:rPr lang="en-US" i="0" dirty="0"/>
              <a:t>     π</a:t>
            </a:r>
            <a:r>
              <a:rPr lang="en-US" i="0" baseline="-25000" dirty="0"/>
              <a:t>0</a:t>
            </a:r>
            <a:r>
              <a:rPr lang="en-US" i="0" dirty="0"/>
              <a:t>(p) = </a:t>
            </a:r>
            <a:r>
              <a:rPr lang="en-US" dirty="0"/>
              <a:t>initial prior for external control data</a:t>
            </a:r>
          </a:p>
          <a:p>
            <a:endParaRPr lang="en-US" dirty="0"/>
          </a:p>
        </p:txBody>
      </p:sp>
      <p:sp>
        <p:nvSpPr>
          <p:cNvPr id="50" name="Text Placeholder 2">
            <a:extLst>
              <a:ext uri="{FF2B5EF4-FFF2-40B4-BE49-F238E27FC236}">
                <a16:creationId xmlns:a16="http://schemas.microsoft.com/office/drawing/2014/main" id="{E91CC2BA-8D94-4585-8E36-FA3037B92B9C}"/>
              </a:ext>
            </a:extLst>
          </p:cNvPr>
          <p:cNvSpPr>
            <a:spLocks noGrp="1"/>
          </p:cNvSpPr>
          <p:nvPr>
            <p:ph type="body" sz="quarter" idx="14"/>
          </p:nvPr>
        </p:nvSpPr>
        <p:spPr>
          <a:xfrm>
            <a:off x="359152" y="693553"/>
            <a:ext cx="7578000" cy="276999"/>
          </a:xfrm>
        </p:spPr>
        <p:txBody>
          <a:bodyPr/>
          <a:lstStyle/>
          <a:p>
            <a:endParaRPr lang="en-US" dirty="0"/>
          </a:p>
        </p:txBody>
      </p:sp>
      <p:sp>
        <p:nvSpPr>
          <p:cNvPr id="2" name="Title 1">
            <a:extLst>
              <a:ext uri="{FF2B5EF4-FFF2-40B4-BE49-F238E27FC236}">
                <a16:creationId xmlns:a16="http://schemas.microsoft.com/office/drawing/2014/main" id="{4762D7EC-9C5C-4C36-8E87-0BFBDDA5A9E7}"/>
              </a:ext>
            </a:extLst>
          </p:cNvPr>
          <p:cNvSpPr>
            <a:spLocks noGrp="1"/>
          </p:cNvSpPr>
          <p:nvPr>
            <p:ph type="title"/>
          </p:nvPr>
        </p:nvSpPr>
        <p:spPr>
          <a:xfrm>
            <a:off x="359152" y="288639"/>
            <a:ext cx="7577139" cy="338554"/>
          </a:xfrm>
        </p:spPr>
        <p:txBody>
          <a:bodyPr anchor="t">
            <a:noAutofit/>
          </a:bodyPr>
          <a:lstStyle/>
          <a:p>
            <a:pPr>
              <a:lnSpc>
                <a:spcPct val="90000"/>
              </a:lnSpc>
            </a:pPr>
            <a:r>
              <a:rPr lang="en-US" dirty="0"/>
              <a:t>Down-weight Prior Information: Power prior</a:t>
            </a:r>
          </a:p>
        </p:txBody>
      </p:sp>
      <p:sp>
        <p:nvSpPr>
          <p:cNvPr id="45" name="Slide Number Placeholder 8">
            <a:extLst>
              <a:ext uri="{FF2B5EF4-FFF2-40B4-BE49-F238E27FC236}">
                <a16:creationId xmlns:a16="http://schemas.microsoft.com/office/drawing/2014/main" id="{197FD07A-8F4F-446A-8E02-17B8D043ACE6}"/>
              </a:ext>
            </a:extLst>
          </p:cNvPr>
          <p:cNvSpPr>
            <a:spLocks noGrp="1"/>
          </p:cNvSpPr>
          <p:nvPr>
            <p:ph type="sldNum" sz="quarter" idx="21"/>
          </p:nvPr>
        </p:nvSpPr>
        <p:spPr>
          <a:xfrm>
            <a:off x="7953029" y="4704001"/>
            <a:ext cx="830123" cy="273844"/>
          </a:xfrm>
        </p:spPr>
        <p:txBody>
          <a:bodyPr anchor="t">
            <a:normAutofit/>
          </a:bodyPr>
          <a:lstStyle/>
          <a:p>
            <a:pPr>
              <a:spcAft>
                <a:spcPts val="600"/>
              </a:spcAft>
            </a:pPr>
            <a:fld id="{9F9F533D-B52E-4A2F-BF72-0ADD2D94BD75}" type="slidenum">
              <a:rPr lang="en-GB" smtClean="0"/>
              <a:pPr>
                <a:spcAft>
                  <a:spcPts val="600"/>
                </a:spcAft>
              </a:pPr>
              <a:t>15</a:t>
            </a:fld>
            <a:endParaRPr lang="en-GB"/>
          </a:p>
        </p:txBody>
      </p:sp>
    </p:spTree>
    <p:extLst>
      <p:ext uri="{BB962C8B-B14F-4D97-AF65-F5344CB8AC3E}">
        <p14:creationId xmlns:p14="http://schemas.microsoft.com/office/powerpoint/2010/main" val="391698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0CF6504-122E-49F1-885F-040213656906}"/>
              </a:ext>
            </a:extLst>
          </p:cNvPr>
          <p:cNvSpPr>
            <a:spLocks noGrp="1"/>
          </p:cNvSpPr>
          <p:nvPr>
            <p:ph type="sldNum" sz="quarter" idx="12"/>
          </p:nvPr>
        </p:nvSpPr>
        <p:spPr/>
        <p:txBody>
          <a:bodyPr/>
          <a:lstStyle/>
          <a:p>
            <a:fld id="{9F9F533D-B52E-4A2F-BF72-0ADD2D94BD75}" type="slidenum">
              <a:rPr lang="en-GB" smtClean="0"/>
              <a:pPr/>
              <a:t>16</a:t>
            </a:fld>
            <a:endParaRPr lang="en-GB"/>
          </a:p>
        </p:txBody>
      </p:sp>
      <p:pic>
        <p:nvPicPr>
          <p:cNvPr id="9" name="Content Placeholder 8">
            <a:extLst>
              <a:ext uri="{FF2B5EF4-FFF2-40B4-BE49-F238E27FC236}">
                <a16:creationId xmlns:a16="http://schemas.microsoft.com/office/drawing/2014/main" id="{B2E8A09B-81CB-48CF-A480-F13E4D8D5E61}"/>
              </a:ext>
            </a:extLst>
          </p:cNvPr>
          <p:cNvPicPr>
            <a:picLocks noGrp="1" noChangeAspect="1"/>
          </p:cNvPicPr>
          <p:nvPr>
            <p:ph sz="quarter" idx="4294967295"/>
          </p:nvPr>
        </p:nvPicPr>
        <p:blipFill>
          <a:blip r:embed="rId2"/>
          <a:stretch>
            <a:fillRect/>
          </a:stretch>
        </p:blipFill>
        <p:spPr>
          <a:xfrm>
            <a:off x="1641664" y="336822"/>
            <a:ext cx="5210175" cy="3910013"/>
          </a:xfrm>
          <a:prstGeom prst="rect">
            <a:avLst/>
          </a:prstGeom>
        </p:spPr>
      </p:pic>
      <p:sp>
        <p:nvSpPr>
          <p:cNvPr id="10" name="TextBox 9">
            <a:extLst>
              <a:ext uri="{FF2B5EF4-FFF2-40B4-BE49-F238E27FC236}">
                <a16:creationId xmlns:a16="http://schemas.microsoft.com/office/drawing/2014/main" id="{184D25FC-7B77-473E-AC5A-6AF0EAB7809C}"/>
              </a:ext>
            </a:extLst>
          </p:cNvPr>
          <p:cNvSpPr txBox="1"/>
          <p:nvPr/>
        </p:nvSpPr>
        <p:spPr>
          <a:xfrm>
            <a:off x="3650809" y="3367314"/>
            <a:ext cx="2499168" cy="246221"/>
          </a:xfrm>
          <a:prstGeom prst="rect">
            <a:avLst/>
          </a:prstGeom>
          <a:solidFill>
            <a:schemeClr val="bg1"/>
          </a:solidFill>
        </p:spPr>
        <p:txBody>
          <a:bodyPr wrap="square" rtlCol="0">
            <a:spAutoFit/>
          </a:bodyPr>
          <a:lstStyle/>
          <a:p>
            <a:pPr>
              <a:buClr>
                <a:schemeClr val="tx1"/>
              </a:buClr>
            </a:pPr>
            <a:r>
              <a:rPr lang="en-US" sz="1000" dirty="0">
                <a:solidFill>
                  <a:schemeClr val="accent2">
                    <a:lumMod val="75000"/>
                  </a:schemeClr>
                </a:solidFill>
              </a:rPr>
              <a:t>Discounted External Data </a:t>
            </a:r>
          </a:p>
        </p:txBody>
      </p:sp>
    </p:spTree>
    <p:extLst>
      <p:ext uri="{BB962C8B-B14F-4D97-AF65-F5344CB8AC3E}">
        <p14:creationId xmlns:p14="http://schemas.microsoft.com/office/powerpoint/2010/main" val="189641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E0F887-C24F-479F-901C-D5C8D59E1A1A}"/>
              </a:ext>
            </a:extLst>
          </p:cNvPr>
          <p:cNvSpPr>
            <a:spLocks noGrp="1"/>
          </p:cNvSpPr>
          <p:nvPr>
            <p:ph sz="quarter" idx="12"/>
          </p:nvPr>
        </p:nvSpPr>
        <p:spPr/>
        <p:txBody>
          <a:bodyPr/>
          <a:lstStyle/>
          <a:p>
            <a:pPr marL="0" indent="0">
              <a:buNone/>
            </a:pPr>
            <a:r>
              <a:rPr lang="en-US" sz="1800" dirty="0"/>
              <a:t>ECA integration in a clinical study </a:t>
            </a:r>
          </a:p>
          <a:p>
            <a:r>
              <a:rPr lang="en-US" sz="1800" dirty="0"/>
              <a:t>Prospective study design</a:t>
            </a:r>
          </a:p>
          <a:p>
            <a:r>
              <a:rPr lang="en-US" sz="1800" dirty="0"/>
              <a:t>Clinical protocol and SAP </a:t>
            </a:r>
          </a:p>
          <a:p>
            <a:pPr lvl="1"/>
            <a:r>
              <a:rPr lang="en-US" sz="1600" dirty="0"/>
              <a:t>compare between the subjects in the target treatment arm and the ECA on IC/EC criteria, baseline covariates and endpoints definitions</a:t>
            </a:r>
          </a:p>
          <a:p>
            <a:pPr lvl="1"/>
            <a:r>
              <a:rPr lang="en-US" sz="1600" dirty="0"/>
              <a:t>Establish firewall for ECA data selection – select subjects while blinded to outcome</a:t>
            </a:r>
          </a:p>
          <a:p>
            <a:pPr lvl="1"/>
            <a:r>
              <a:rPr lang="en-US" sz="1600" dirty="0"/>
              <a:t>Balance diagnostics and sensitivity analysis </a:t>
            </a:r>
          </a:p>
          <a:p>
            <a:r>
              <a:rPr lang="en-US" sz="1800" dirty="0"/>
              <a:t>Briefing document</a:t>
            </a:r>
          </a:p>
          <a:p>
            <a:r>
              <a:rPr lang="en-US" sz="1800" dirty="0"/>
              <a:t>CSR </a:t>
            </a:r>
          </a:p>
        </p:txBody>
      </p:sp>
      <p:sp>
        <p:nvSpPr>
          <p:cNvPr id="3" name="Text Placeholder 2">
            <a:extLst>
              <a:ext uri="{FF2B5EF4-FFF2-40B4-BE49-F238E27FC236}">
                <a16:creationId xmlns:a16="http://schemas.microsoft.com/office/drawing/2014/main" id="{8DC9875E-ED1C-4544-879F-6F3EAAD5D8BC}"/>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6B4AC6E3-3F74-4280-957B-B94D33F7BE69}"/>
              </a:ext>
            </a:extLst>
          </p:cNvPr>
          <p:cNvSpPr>
            <a:spLocks noGrp="1"/>
          </p:cNvSpPr>
          <p:nvPr>
            <p:ph type="title"/>
          </p:nvPr>
        </p:nvSpPr>
        <p:spPr/>
        <p:txBody>
          <a:bodyPr/>
          <a:lstStyle/>
          <a:p>
            <a:r>
              <a:rPr lang="en-US" dirty="0"/>
              <a:t>ECA based clinical development plan</a:t>
            </a:r>
          </a:p>
        </p:txBody>
      </p:sp>
      <p:sp>
        <p:nvSpPr>
          <p:cNvPr id="8" name="Slide Number Placeholder 7">
            <a:extLst>
              <a:ext uri="{FF2B5EF4-FFF2-40B4-BE49-F238E27FC236}">
                <a16:creationId xmlns:a16="http://schemas.microsoft.com/office/drawing/2014/main" id="{DAA3F8CD-E4A8-42D0-B6CB-0F29BC06DA8B}"/>
              </a:ext>
            </a:extLst>
          </p:cNvPr>
          <p:cNvSpPr>
            <a:spLocks noGrp="1"/>
          </p:cNvSpPr>
          <p:nvPr>
            <p:ph type="sldNum" sz="quarter" idx="21"/>
          </p:nvPr>
        </p:nvSpPr>
        <p:spPr/>
        <p:txBody>
          <a:bodyPr/>
          <a:lstStyle/>
          <a:p>
            <a:fld id="{9F9F533D-B52E-4A2F-BF72-0ADD2D94BD75}" type="slidenum">
              <a:rPr lang="en-GB" smtClean="0"/>
              <a:pPr/>
              <a:t>17</a:t>
            </a:fld>
            <a:endParaRPr lang="en-GB"/>
          </a:p>
        </p:txBody>
      </p:sp>
    </p:spTree>
    <p:extLst>
      <p:ext uri="{BB962C8B-B14F-4D97-AF65-F5344CB8AC3E}">
        <p14:creationId xmlns:p14="http://schemas.microsoft.com/office/powerpoint/2010/main" val="3305604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0BCD10-5420-4111-A06B-67E0026FD0F8}"/>
              </a:ext>
            </a:extLst>
          </p:cNvPr>
          <p:cNvSpPr>
            <a:spLocks noGrp="1"/>
          </p:cNvSpPr>
          <p:nvPr>
            <p:ph sz="quarter" idx="12"/>
          </p:nvPr>
        </p:nvSpPr>
        <p:spPr/>
        <p:txBody>
          <a:bodyPr/>
          <a:lstStyle/>
          <a:p>
            <a:pPr marL="0" indent="0">
              <a:buNone/>
            </a:pPr>
            <a:r>
              <a:rPr lang="en-US" dirty="0">
                <a:solidFill>
                  <a:schemeClr val="tx2"/>
                </a:solidFill>
              </a:rPr>
              <a:t>Good quality external control data is the key!</a:t>
            </a:r>
          </a:p>
          <a:p>
            <a:pPr marL="257175" indent="-257175"/>
            <a:r>
              <a:rPr lang="en-US" dirty="0"/>
              <a:t>Both historical clinical trials as well as medical chart review data or RWD acceptable – preference for the former</a:t>
            </a:r>
          </a:p>
          <a:p>
            <a:pPr marL="257175" indent="-257175"/>
            <a:r>
              <a:rPr lang="en-US" dirty="0"/>
              <a:t>Provide side by side comparison of key eligibility criteria between target trial and external control data</a:t>
            </a:r>
          </a:p>
          <a:p>
            <a:pPr marL="0" indent="0">
              <a:buNone/>
            </a:pPr>
            <a:r>
              <a:rPr lang="en-US" dirty="0">
                <a:solidFill>
                  <a:schemeClr val="tx2"/>
                </a:solidFill>
              </a:rPr>
              <a:t>Strong preference for simple statistical approaches driven by good quality, complete data</a:t>
            </a:r>
          </a:p>
          <a:p>
            <a:pPr marL="257175" indent="-257175"/>
            <a:r>
              <a:rPr lang="en-US" dirty="0"/>
              <a:t>Frequentist and Bayesian methods – both acceptable </a:t>
            </a:r>
          </a:p>
          <a:p>
            <a:pPr marL="257175" indent="-257175"/>
            <a:r>
              <a:rPr lang="en-US" dirty="0"/>
              <a:t>Preference for hybrid designs rather than full replacement – demonstrate numerical comparison between randomized controls and external patients</a:t>
            </a:r>
          </a:p>
          <a:p>
            <a:pPr marL="257175" indent="-257175"/>
            <a:r>
              <a:rPr lang="en-US" dirty="0"/>
              <a:t>Get agreement on endpoint definition – index date is crucial</a:t>
            </a:r>
          </a:p>
          <a:p>
            <a:endParaRPr lang="en-US" dirty="0"/>
          </a:p>
        </p:txBody>
      </p:sp>
      <p:sp>
        <p:nvSpPr>
          <p:cNvPr id="3" name="Text Placeholder 2">
            <a:extLst>
              <a:ext uri="{FF2B5EF4-FFF2-40B4-BE49-F238E27FC236}">
                <a16:creationId xmlns:a16="http://schemas.microsoft.com/office/drawing/2014/main" id="{334985B6-7736-4419-A51C-065A9B94C7DA}"/>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DB89D9D8-BC53-40B3-86D8-D0D83C9788CF}"/>
              </a:ext>
            </a:extLst>
          </p:cNvPr>
          <p:cNvSpPr>
            <a:spLocks noGrp="1"/>
          </p:cNvSpPr>
          <p:nvPr>
            <p:ph type="title"/>
          </p:nvPr>
        </p:nvSpPr>
        <p:spPr>
          <a:xfrm>
            <a:off x="359152" y="201554"/>
            <a:ext cx="7577139" cy="369332"/>
          </a:xfrm>
        </p:spPr>
        <p:txBody>
          <a:bodyPr/>
          <a:lstStyle/>
          <a:p>
            <a:r>
              <a:rPr lang="en" sz="2400" dirty="0"/>
              <a:t>Lessons learned from regulatory interactions</a:t>
            </a:r>
            <a:endParaRPr lang="en-US" sz="2400" dirty="0"/>
          </a:p>
        </p:txBody>
      </p:sp>
      <p:sp>
        <p:nvSpPr>
          <p:cNvPr id="8" name="Slide Number Placeholder 7">
            <a:extLst>
              <a:ext uri="{FF2B5EF4-FFF2-40B4-BE49-F238E27FC236}">
                <a16:creationId xmlns:a16="http://schemas.microsoft.com/office/drawing/2014/main" id="{B785251B-E1C4-473E-88F0-71D01F6943F9}"/>
              </a:ext>
            </a:extLst>
          </p:cNvPr>
          <p:cNvSpPr>
            <a:spLocks noGrp="1"/>
          </p:cNvSpPr>
          <p:nvPr>
            <p:ph type="sldNum" sz="quarter" idx="21"/>
          </p:nvPr>
        </p:nvSpPr>
        <p:spPr/>
        <p:txBody>
          <a:bodyPr/>
          <a:lstStyle/>
          <a:p>
            <a:fld id="{9F9F533D-B52E-4A2F-BF72-0ADD2D94BD75}" type="slidenum">
              <a:rPr lang="en-GB" smtClean="0"/>
              <a:pPr/>
              <a:t>18</a:t>
            </a:fld>
            <a:endParaRPr lang="en-GB"/>
          </a:p>
        </p:txBody>
      </p:sp>
    </p:spTree>
    <p:extLst>
      <p:ext uri="{BB962C8B-B14F-4D97-AF65-F5344CB8AC3E}">
        <p14:creationId xmlns:p14="http://schemas.microsoft.com/office/powerpoint/2010/main" val="160677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A037B-2A33-493F-8644-1F21FEABAA40}"/>
              </a:ext>
            </a:extLst>
          </p:cNvPr>
          <p:cNvSpPr>
            <a:spLocks noGrp="1"/>
          </p:cNvSpPr>
          <p:nvPr>
            <p:ph sz="quarter" idx="12"/>
          </p:nvPr>
        </p:nvSpPr>
        <p:spPr/>
        <p:txBody>
          <a:bodyPr/>
          <a:lstStyle/>
          <a:p>
            <a:pPr marL="0" indent="0">
              <a:spcBef>
                <a:spcPts val="400"/>
              </a:spcBef>
              <a:buNone/>
            </a:pPr>
            <a:r>
              <a:rPr lang="en" dirty="0">
                <a:solidFill>
                  <a:schemeClr val="tx2"/>
                </a:solidFill>
              </a:rPr>
              <a:t>Carefully select measurable confounders</a:t>
            </a:r>
          </a:p>
          <a:p>
            <a:pPr marL="257175" indent="-257175">
              <a:spcBef>
                <a:spcPts val="400"/>
              </a:spcBef>
            </a:pPr>
            <a:r>
              <a:rPr lang="en-US" dirty="0"/>
              <a:t>Get agreement on a list of acceptable prognostic confounders </a:t>
            </a:r>
          </a:p>
          <a:p>
            <a:pPr marL="257175" indent="-257175">
              <a:spcBef>
                <a:spcPts val="400"/>
              </a:spcBef>
            </a:pPr>
            <a:r>
              <a:rPr lang="en-US" dirty="0"/>
              <a:t>Adhere to strict cut-off for absolute standardized mean differences between the target treatment arm and the ECA</a:t>
            </a:r>
          </a:p>
          <a:p>
            <a:endParaRPr lang="en-US" dirty="0"/>
          </a:p>
        </p:txBody>
      </p:sp>
      <p:sp>
        <p:nvSpPr>
          <p:cNvPr id="3" name="Text Placeholder 2">
            <a:extLst>
              <a:ext uri="{FF2B5EF4-FFF2-40B4-BE49-F238E27FC236}">
                <a16:creationId xmlns:a16="http://schemas.microsoft.com/office/drawing/2014/main" id="{F8F16428-C190-4296-9B51-08578E1020B9}"/>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7C3739A3-721E-4E83-AD2A-28A74152DF5B}"/>
              </a:ext>
            </a:extLst>
          </p:cNvPr>
          <p:cNvSpPr>
            <a:spLocks noGrp="1"/>
          </p:cNvSpPr>
          <p:nvPr>
            <p:ph type="title"/>
          </p:nvPr>
        </p:nvSpPr>
        <p:spPr>
          <a:xfrm>
            <a:off x="359152" y="288639"/>
            <a:ext cx="7577139" cy="369332"/>
          </a:xfrm>
        </p:spPr>
        <p:txBody>
          <a:bodyPr/>
          <a:lstStyle/>
          <a:p>
            <a:r>
              <a:rPr lang="en" sz="2400" dirty="0"/>
              <a:t>Lessons learned from regulatory interaction</a:t>
            </a:r>
            <a:endParaRPr lang="en-US" dirty="0"/>
          </a:p>
        </p:txBody>
      </p:sp>
      <p:sp>
        <p:nvSpPr>
          <p:cNvPr id="8" name="Slide Number Placeholder 7">
            <a:extLst>
              <a:ext uri="{FF2B5EF4-FFF2-40B4-BE49-F238E27FC236}">
                <a16:creationId xmlns:a16="http://schemas.microsoft.com/office/drawing/2014/main" id="{997E8ED9-02A2-4B16-B869-89AB9028E8E7}"/>
              </a:ext>
            </a:extLst>
          </p:cNvPr>
          <p:cNvSpPr>
            <a:spLocks noGrp="1"/>
          </p:cNvSpPr>
          <p:nvPr>
            <p:ph type="sldNum" sz="quarter" idx="21"/>
          </p:nvPr>
        </p:nvSpPr>
        <p:spPr/>
        <p:txBody>
          <a:bodyPr/>
          <a:lstStyle/>
          <a:p>
            <a:fld id="{9F9F533D-B52E-4A2F-BF72-0ADD2D94BD75}" type="slidenum">
              <a:rPr lang="en-GB" smtClean="0"/>
              <a:pPr/>
              <a:t>19</a:t>
            </a:fld>
            <a:endParaRPr lang="en-GB"/>
          </a:p>
        </p:txBody>
      </p:sp>
    </p:spTree>
    <p:extLst>
      <p:ext uri="{BB962C8B-B14F-4D97-AF65-F5344CB8AC3E}">
        <p14:creationId xmlns:p14="http://schemas.microsoft.com/office/powerpoint/2010/main" val="318110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0754-3F01-4BD8-B977-95F960D27B5E}"/>
              </a:ext>
            </a:extLst>
          </p:cNvPr>
          <p:cNvSpPr>
            <a:spLocks noGrp="1"/>
          </p:cNvSpPr>
          <p:nvPr>
            <p:ph type="title"/>
          </p:nvPr>
        </p:nvSpPr>
        <p:spPr>
          <a:prstGeom prst="rect">
            <a:avLst/>
          </a:prstGeom>
        </p:spPr>
        <p:txBody>
          <a:bodyPr/>
          <a:lstStyle/>
          <a:p>
            <a:r>
              <a:rPr lang="en-US" dirty="0"/>
              <a:t>RCT as the Gold Standard</a:t>
            </a:r>
          </a:p>
        </p:txBody>
      </p:sp>
      <p:sp>
        <p:nvSpPr>
          <p:cNvPr id="6" name="Text Placeholder 5">
            <a:extLst>
              <a:ext uri="{FF2B5EF4-FFF2-40B4-BE49-F238E27FC236}">
                <a16:creationId xmlns:a16="http://schemas.microsoft.com/office/drawing/2014/main" id="{D89D7769-DB85-447F-B36A-5C6CD1973E10}"/>
              </a:ext>
            </a:extLst>
          </p:cNvPr>
          <p:cNvSpPr>
            <a:spLocks noGrp="1"/>
          </p:cNvSpPr>
          <p:nvPr>
            <p:ph type="body" sz="quarter" idx="11"/>
          </p:nvPr>
        </p:nvSpPr>
        <p:spPr/>
        <p:txBody>
          <a:bodyPr/>
          <a:lstStyle/>
          <a:p>
            <a:endParaRPr lang="en-US"/>
          </a:p>
        </p:txBody>
      </p:sp>
      <p:sp>
        <p:nvSpPr>
          <p:cNvPr id="5" name="Rectangle: Rounded Corners 4">
            <a:extLst>
              <a:ext uri="{FF2B5EF4-FFF2-40B4-BE49-F238E27FC236}">
                <a16:creationId xmlns:a16="http://schemas.microsoft.com/office/drawing/2014/main" id="{AD464E0F-B7BE-464B-8040-31F8FD0E1A30}"/>
              </a:ext>
            </a:extLst>
          </p:cNvPr>
          <p:cNvSpPr/>
          <p:nvPr/>
        </p:nvSpPr>
        <p:spPr>
          <a:xfrm>
            <a:off x="457200" y="1314853"/>
            <a:ext cx="4709886" cy="1256897"/>
          </a:xfrm>
          <a:prstGeom prst="roundRect">
            <a:avLst/>
          </a:prstGeom>
          <a:solidFill>
            <a:schemeClr val="bg1"/>
          </a:solidFill>
          <a:ln>
            <a:solidFill>
              <a:srgbClr val="C9025A"/>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solidFill>
                  <a:schemeClr val="tx1"/>
                </a:solidFill>
              </a:rPr>
              <a:t>RCTs require a certain number of patients be enrolled in treatment and control arms</a:t>
            </a:r>
          </a:p>
          <a:p>
            <a:pPr algn="ctr"/>
            <a:endParaRPr lang="en-US" sz="1400" dirty="0"/>
          </a:p>
        </p:txBody>
      </p:sp>
      <p:graphicFrame>
        <p:nvGraphicFramePr>
          <p:cNvPr id="9" name="Diagram 8">
            <a:extLst>
              <a:ext uri="{FF2B5EF4-FFF2-40B4-BE49-F238E27FC236}">
                <a16:creationId xmlns:a16="http://schemas.microsoft.com/office/drawing/2014/main" id="{DD7066D1-95CD-4A16-8CA2-B587442C304D}"/>
              </a:ext>
            </a:extLst>
          </p:cNvPr>
          <p:cNvGraphicFramePr/>
          <p:nvPr>
            <p:extLst>
              <p:ext uri="{D42A27DB-BD31-4B8C-83A1-F6EECF244321}">
                <p14:modId xmlns:p14="http://schemas.microsoft.com/office/powerpoint/2010/main" val="1726372517"/>
              </p:ext>
            </p:extLst>
          </p:nvPr>
        </p:nvGraphicFramePr>
        <p:xfrm>
          <a:off x="4257525" y="1343025"/>
          <a:ext cx="4429276" cy="2922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570E79FC-985E-42DA-9855-E6F44046327B}"/>
              </a:ext>
            </a:extLst>
          </p:cNvPr>
          <p:cNvSpPr/>
          <p:nvPr/>
        </p:nvSpPr>
        <p:spPr>
          <a:xfrm>
            <a:off x="512837" y="2888193"/>
            <a:ext cx="3744687" cy="1519891"/>
          </a:xfrm>
          <a:prstGeom prst="roundRect">
            <a:avLst/>
          </a:prstGeom>
          <a:noFill/>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r>
              <a:rPr lang="en-US" sz="2000" dirty="0"/>
              <a:t>Getting the objective number of patients to enroll in the control arm can pose ethical and/or operational challenges.</a:t>
            </a:r>
          </a:p>
        </p:txBody>
      </p:sp>
    </p:spTree>
    <p:extLst>
      <p:ext uri="{BB962C8B-B14F-4D97-AF65-F5344CB8AC3E}">
        <p14:creationId xmlns:p14="http://schemas.microsoft.com/office/powerpoint/2010/main" val="184605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8CFC14-7CC4-4531-8BB4-3CF802F39DA8}"/>
              </a:ext>
            </a:extLst>
          </p:cNvPr>
          <p:cNvSpPr>
            <a:spLocks noGrp="1"/>
          </p:cNvSpPr>
          <p:nvPr>
            <p:ph sz="quarter" idx="12"/>
          </p:nvPr>
        </p:nvSpPr>
        <p:spPr/>
        <p:txBody>
          <a:bodyPr/>
          <a:lstStyle/>
          <a:p>
            <a:r>
              <a:rPr lang="en-US" sz="2000" spc="-150" dirty="0"/>
              <a:t>An External Control Arm (ECA) is an alternative to an active control arm in a clinical trial</a:t>
            </a:r>
          </a:p>
          <a:p>
            <a:endParaRPr lang="en-US" sz="2000" spc="-150" dirty="0"/>
          </a:p>
          <a:p>
            <a:r>
              <a:rPr lang="en-US" sz="2000" spc="-150" dirty="0">
                <a:solidFill>
                  <a:schemeClr val="bg2"/>
                </a:solidFill>
              </a:rPr>
              <a:t>ECA is constructed from individual patient-level data collected from sources outside of the current clinical trial</a:t>
            </a:r>
          </a:p>
          <a:p>
            <a:r>
              <a:rPr lang="en-US" sz="2000" spc="-150" dirty="0">
                <a:solidFill>
                  <a:schemeClr val="bg2"/>
                </a:solidFill>
              </a:rPr>
              <a:t>Built using external patients who meet the eligibility requirements of the target trial of interest</a:t>
            </a:r>
          </a:p>
          <a:p>
            <a:r>
              <a:rPr lang="en-US" sz="2000" spc="-150" dirty="0">
                <a:solidFill>
                  <a:schemeClr val="bg2"/>
                </a:solidFill>
              </a:rPr>
              <a:t>Balanced on baseline prognostic factors, disease characteristics, etc.</a:t>
            </a:r>
          </a:p>
          <a:p>
            <a:pPr marL="0" indent="0">
              <a:buNone/>
            </a:pPr>
            <a:endParaRPr lang="en-US" dirty="0"/>
          </a:p>
        </p:txBody>
      </p:sp>
      <p:sp>
        <p:nvSpPr>
          <p:cNvPr id="6" name="Text Placeholder 5">
            <a:extLst>
              <a:ext uri="{FF2B5EF4-FFF2-40B4-BE49-F238E27FC236}">
                <a16:creationId xmlns:a16="http://schemas.microsoft.com/office/drawing/2014/main" id="{07533633-19BA-4BC0-9453-58D5DB7D7D06}"/>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CA9FAB1C-46D7-4D27-97AB-E9BE30A36DA0}"/>
              </a:ext>
            </a:extLst>
          </p:cNvPr>
          <p:cNvSpPr>
            <a:spLocks noGrp="1"/>
          </p:cNvSpPr>
          <p:nvPr>
            <p:ph type="title"/>
          </p:nvPr>
        </p:nvSpPr>
        <p:spPr>
          <a:xfrm>
            <a:off x="359152" y="288639"/>
            <a:ext cx="7577139" cy="307777"/>
          </a:xfrm>
        </p:spPr>
        <p:txBody>
          <a:bodyPr/>
          <a:lstStyle/>
          <a:p>
            <a:r>
              <a:rPr lang="en" sz="2000" dirty="0"/>
              <a:t>What is an External Control Arm? </a:t>
            </a:r>
            <a:endParaRPr lang="en-US" dirty="0"/>
          </a:p>
        </p:txBody>
      </p:sp>
    </p:spTree>
    <p:extLst>
      <p:ext uri="{BB962C8B-B14F-4D97-AF65-F5344CB8AC3E}">
        <p14:creationId xmlns:p14="http://schemas.microsoft.com/office/powerpoint/2010/main" val="20939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384D70-C02B-45C8-9681-4999CD54BF06}"/>
              </a:ext>
            </a:extLst>
          </p:cNvPr>
          <p:cNvSpPr>
            <a:spLocks noGrp="1"/>
          </p:cNvSpPr>
          <p:nvPr>
            <p:ph sz="quarter" idx="12"/>
          </p:nvPr>
        </p:nvSpPr>
        <p:spPr/>
        <p:txBody>
          <a:bodyPr/>
          <a:lstStyle/>
          <a:p>
            <a:pPr marL="0" indent="0">
              <a:buNone/>
            </a:pPr>
            <a:endParaRPr lang="en-US" dirty="0"/>
          </a:p>
          <a:p>
            <a:r>
              <a:rPr lang="en-US" sz="2000" dirty="0"/>
              <a:t>Early clinical development go/no-go decisions</a:t>
            </a:r>
          </a:p>
          <a:p>
            <a:r>
              <a:rPr lang="en-US" sz="2000" dirty="0"/>
              <a:t>Accelerated approvals and breakthrough designations</a:t>
            </a:r>
          </a:p>
          <a:p>
            <a:r>
              <a:rPr lang="en-US" sz="2000" dirty="0"/>
              <a:t>Pediatric trials</a:t>
            </a:r>
          </a:p>
          <a:p>
            <a:r>
              <a:rPr lang="en-US" sz="2000" dirty="0"/>
              <a:t>Confirmatory single arm trials </a:t>
            </a:r>
          </a:p>
          <a:p>
            <a:r>
              <a:rPr lang="en-US" sz="2000" dirty="0"/>
              <a:t>Combination trials</a:t>
            </a:r>
          </a:p>
          <a:p>
            <a:endParaRPr lang="en-US" sz="1800" dirty="0"/>
          </a:p>
          <a:p>
            <a:endParaRPr lang="en-US" dirty="0"/>
          </a:p>
        </p:txBody>
      </p:sp>
      <p:sp>
        <p:nvSpPr>
          <p:cNvPr id="3" name="Text Placeholder 2">
            <a:extLst>
              <a:ext uri="{FF2B5EF4-FFF2-40B4-BE49-F238E27FC236}">
                <a16:creationId xmlns:a16="http://schemas.microsoft.com/office/drawing/2014/main" id="{4D95F67E-B408-454F-A2C2-1388B8C0C88F}"/>
              </a:ext>
            </a:extLst>
          </p:cNvPr>
          <p:cNvSpPr>
            <a:spLocks noGrp="1"/>
          </p:cNvSpPr>
          <p:nvPr>
            <p:ph type="body" sz="quarter" idx="14"/>
          </p:nvPr>
        </p:nvSpPr>
        <p:spPr/>
        <p:txBody>
          <a:bodyPr/>
          <a:lstStyle/>
          <a:p>
            <a:endParaRPr lang="en-US" dirty="0"/>
          </a:p>
        </p:txBody>
      </p:sp>
      <p:sp>
        <p:nvSpPr>
          <p:cNvPr id="5" name="Title 4">
            <a:extLst>
              <a:ext uri="{FF2B5EF4-FFF2-40B4-BE49-F238E27FC236}">
                <a16:creationId xmlns:a16="http://schemas.microsoft.com/office/drawing/2014/main" id="{5CC38EF0-09BA-4406-A472-FD57884B29AE}"/>
              </a:ext>
            </a:extLst>
          </p:cNvPr>
          <p:cNvSpPr>
            <a:spLocks noGrp="1"/>
          </p:cNvSpPr>
          <p:nvPr>
            <p:ph type="title"/>
          </p:nvPr>
        </p:nvSpPr>
        <p:spPr/>
        <p:txBody>
          <a:bodyPr/>
          <a:lstStyle/>
          <a:p>
            <a:r>
              <a:rPr lang="en-US" dirty="0"/>
              <a:t>ECA Opportunities in Oncology Drug Development</a:t>
            </a:r>
          </a:p>
        </p:txBody>
      </p:sp>
      <p:sp>
        <p:nvSpPr>
          <p:cNvPr id="8" name="Slide Number Placeholder 7">
            <a:extLst>
              <a:ext uri="{FF2B5EF4-FFF2-40B4-BE49-F238E27FC236}">
                <a16:creationId xmlns:a16="http://schemas.microsoft.com/office/drawing/2014/main" id="{85116FA3-0079-4601-98DE-E6AB97A93E67}"/>
              </a:ext>
            </a:extLst>
          </p:cNvPr>
          <p:cNvSpPr>
            <a:spLocks noGrp="1"/>
          </p:cNvSpPr>
          <p:nvPr>
            <p:ph type="sldNum" sz="quarter" idx="21"/>
          </p:nvPr>
        </p:nvSpPr>
        <p:spPr/>
        <p:txBody>
          <a:bodyPr/>
          <a:lstStyle/>
          <a:p>
            <a:fld id="{9F9F533D-B52E-4A2F-BF72-0ADD2D94BD75}" type="slidenum">
              <a:rPr lang="en-GB" smtClean="0"/>
              <a:pPr/>
              <a:t>4</a:t>
            </a:fld>
            <a:endParaRPr lang="en-GB"/>
          </a:p>
        </p:txBody>
      </p:sp>
    </p:spTree>
    <p:extLst>
      <p:ext uri="{BB962C8B-B14F-4D97-AF65-F5344CB8AC3E}">
        <p14:creationId xmlns:p14="http://schemas.microsoft.com/office/powerpoint/2010/main" val="152844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A86546-AD24-449D-A8C4-92C485617F9E}"/>
              </a:ext>
            </a:extLst>
          </p:cNvPr>
          <p:cNvSpPr>
            <a:spLocks noGrp="1"/>
          </p:cNvSpPr>
          <p:nvPr>
            <p:ph sz="quarter" idx="12"/>
          </p:nvPr>
        </p:nvSpPr>
        <p:spPr/>
        <p:txBody>
          <a:bodyPr/>
          <a:lstStyle/>
          <a:p>
            <a:r>
              <a:rPr lang="en-US" sz="1800" dirty="0"/>
              <a:t>Control arm drug is known to be stable over time – no temporal bias</a:t>
            </a:r>
          </a:p>
          <a:p>
            <a:r>
              <a:rPr lang="en-US" sz="1800" dirty="0"/>
              <a:t>No change in duration of chemotherapy over time</a:t>
            </a:r>
          </a:p>
          <a:p>
            <a:r>
              <a:rPr lang="en-US" sz="1800" dirty="0"/>
              <a:t>NCCN guideline recommends enrollment in a clinical trial</a:t>
            </a:r>
          </a:p>
          <a:p>
            <a:r>
              <a:rPr lang="en-US" sz="1800" dirty="0"/>
              <a:t>Recent RCTs have documented high drop-out rates in the control arm</a:t>
            </a:r>
          </a:p>
          <a:p>
            <a:r>
              <a:rPr lang="en-US" sz="1800" dirty="0"/>
              <a:t>Contemporary evidence of slow enrollment in the control arm in RCTs</a:t>
            </a:r>
          </a:p>
          <a:p>
            <a:endParaRPr lang="en-US" dirty="0"/>
          </a:p>
        </p:txBody>
      </p:sp>
      <p:sp>
        <p:nvSpPr>
          <p:cNvPr id="3" name="Text Placeholder 2">
            <a:extLst>
              <a:ext uri="{FF2B5EF4-FFF2-40B4-BE49-F238E27FC236}">
                <a16:creationId xmlns:a16="http://schemas.microsoft.com/office/drawing/2014/main" id="{F72250D5-AAC2-4513-B1C9-D76E7A200CD7}"/>
              </a:ext>
            </a:extLst>
          </p:cNvPr>
          <p:cNvSpPr>
            <a:spLocks noGrp="1"/>
          </p:cNvSpPr>
          <p:nvPr>
            <p:ph type="body" sz="quarter" idx="14"/>
          </p:nvPr>
        </p:nvSpPr>
        <p:spPr/>
        <p:txBody>
          <a:bodyPr/>
          <a:lstStyle/>
          <a:p>
            <a:endParaRPr lang="en-US"/>
          </a:p>
        </p:txBody>
      </p:sp>
      <p:sp>
        <p:nvSpPr>
          <p:cNvPr id="5" name="Title 4">
            <a:extLst>
              <a:ext uri="{FF2B5EF4-FFF2-40B4-BE49-F238E27FC236}">
                <a16:creationId xmlns:a16="http://schemas.microsoft.com/office/drawing/2014/main" id="{EE0DD2E5-BE78-443D-9475-453CAC7FA026}"/>
              </a:ext>
            </a:extLst>
          </p:cNvPr>
          <p:cNvSpPr>
            <a:spLocks noGrp="1"/>
          </p:cNvSpPr>
          <p:nvPr>
            <p:ph type="title"/>
          </p:nvPr>
        </p:nvSpPr>
        <p:spPr>
          <a:xfrm>
            <a:off x="359152" y="288639"/>
            <a:ext cx="7577139" cy="338554"/>
          </a:xfrm>
        </p:spPr>
        <p:txBody>
          <a:bodyPr/>
          <a:lstStyle/>
          <a:p>
            <a:r>
              <a:rPr lang="en-US" dirty="0"/>
              <a:t>Establish reasons for use of an ECA</a:t>
            </a:r>
          </a:p>
        </p:txBody>
      </p:sp>
      <p:sp>
        <p:nvSpPr>
          <p:cNvPr id="8" name="Slide Number Placeholder 7">
            <a:extLst>
              <a:ext uri="{FF2B5EF4-FFF2-40B4-BE49-F238E27FC236}">
                <a16:creationId xmlns:a16="http://schemas.microsoft.com/office/drawing/2014/main" id="{B7AE9B97-0370-461E-A8A1-1AF01F6E6462}"/>
              </a:ext>
            </a:extLst>
          </p:cNvPr>
          <p:cNvSpPr>
            <a:spLocks noGrp="1"/>
          </p:cNvSpPr>
          <p:nvPr>
            <p:ph type="sldNum" sz="quarter" idx="21"/>
          </p:nvPr>
        </p:nvSpPr>
        <p:spPr/>
        <p:txBody>
          <a:bodyPr/>
          <a:lstStyle/>
          <a:p>
            <a:fld id="{9F9F533D-B52E-4A2F-BF72-0ADD2D94BD75}" type="slidenum">
              <a:rPr lang="en-GB" smtClean="0"/>
              <a:pPr/>
              <a:t>5</a:t>
            </a:fld>
            <a:endParaRPr lang="en-GB"/>
          </a:p>
        </p:txBody>
      </p:sp>
    </p:spTree>
    <p:extLst>
      <p:ext uri="{BB962C8B-B14F-4D97-AF65-F5344CB8AC3E}">
        <p14:creationId xmlns:p14="http://schemas.microsoft.com/office/powerpoint/2010/main" val="8934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585D6B-F552-43FD-9804-BA770FE10237}"/>
              </a:ext>
            </a:extLst>
          </p:cNvPr>
          <p:cNvSpPr>
            <a:spLocks noGrp="1"/>
          </p:cNvSpPr>
          <p:nvPr>
            <p:ph type="title"/>
          </p:nvPr>
        </p:nvSpPr>
        <p:spPr>
          <a:xfrm>
            <a:off x="457200" y="342900"/>
            <a:ext cx="8229600" cy="532294"/>
          </a:xfrm>
        </p:spPr>
        <p:txBody>
          <a:bodyPr/>
          <a:lstStyle/>
          <a:p>
            <a:pPr algn="ctr"/>
            <a:r>
              <a:rPr lang="en-US" dirty="0"/>
              <a:t>Data Sources for ECA</a:t>
            </a:r>
          </a:p>
        </p:txBody>
      </p:sp>
      <p:sp>
        <p:nvSpPr>
          <p:cNvPr id="8" name="Rectangle 7">
            <a:extLst>
              <a:ext uri="{FF2B5EF4-FFF2-40B4-BE49-F238E27FC236}">
                <a16:creationId xmlns:a16="http://schemas.microsoft.com/office/drawing/2014/main" id="{8A56979B-0D3E-44CE-88DF-9083C1BC8228}"/>
              </a:ext>
            </a:extLst>
          </p:cNvPr>
          <p:cNvSpPr/>
          <p:nvPr/>
        </p:nvSpPr>
        <p:spPr>
          <a:xfrm>
            <a:off x="3655598" y="3441816"/>
            <a:ext cx="1924879" cy="1048307"/>
          </a:xfrm>
          <a:prstGeom prst="rect">
            <a:avLst/>
          </a:prstGeom>
          <a:solidFill>
            <a:schemeClr val="accent1"/>
          </a:solidFill>
          <a:ln>
            <a:solidFill>
              <a:srgbClr val="011F5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bg1"/>
                </a:solidFill>
              </a:rPr>
              <a:t>External Control Arm (ECA)</a:t>
            </a:r>
          </a:p>
        </p:txBody>
      </p:sp>
      <p:sp>
        <p:nvSpPr>
          <p:cNvPr id="11" name="Oval 10">
            <a:extLst>
              <a:ext uri="{FF2B5EF4-FFF2-40B4-BE49-F238E27FC236}">
                <a16:creationId xmlns:a16="http://schemas.microsoft.com/office/drawing/2014/main" id="{BAF339CA-7D06-44B9-855D-50CE9B3C3824}"/>
              </a:ext>
            </a:extLst>
          </p:cNvPr>
          <p:cNvSpPr/>
          <p:nvPr/>
        </p:nvSpPr>
        <p:spPr>
          <a:xfrm>
            <a:off x="1658073" y="1133873"/>
            <a:ext cx="2090357" cy="1417155"/>
          </a:xfrm>
          <a:prstGeom prst="ellipse">
            <a:avLst/>
          </a:prstGeom>
          <a:solidFill>
            <a:schemeClr val="accent1"/>
          </a:solidFill>
          <a:ln>
            <a:solidFill>
              <a:srgbClr val="00193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i="1" dirty="0">
                <a:solidFill>
                  <a:schemeClr val="bg1"/>
                </a:solidFill>
              </a:rPr>
              <a:t>Historical Clinical Trial Data</a:t>
            </a:r>
          </a:p>
        </p:txBody>
      </p:sp>
      <p:sp>
        <p:nvSpPr>
          <p:cNvPr id="13" name="Oval 12">
            <a:extLst>
              <a:ext uri="{FF2B5EF4-FFF2-40B4-BE49-F238E27FC236}">
                <a16:creationId xmlns:a16="http://schemas.microsoft.com/office/drawing/2014/main" id="{C7DBEF74-3843-48D2-9A3C-CEDE74382D50}"/>
              </a:ext>
            </a:extLst>
          </p:cNvPr>
          <p:cNvSpPr/>
          <p:nvPr/>
        </p:nvSpPr>
        <p:spPr>
          <a:xfrm>
            <a:off x="5291405" y="1133873"/>
            <a:ext cx="2033471" cy="1383370"/>
          </a:xfrm>
          <a:prstGeom prst="ellipse">
            <a:avLst/>
          </a:prstGeom>
          <a:solidFill>
            <a:srgbClr val="139690"/>
          </a:solidFill>
          <a:ln>
            <a:solidFill>
              <a:srgbClr val="ABC50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i="1" dirty="0"/>
              <a:t>Real World Data</a:t>
            </a:r>
          </a:p>
        </p:txBody>
      </p:sp>
      <p:cxnSp>
        <p:nvCxnSpPr>
          <p:cNvPr id="24" name="Straight Arrow Connector 23">
            <a:extLst>
              <a:ext uri="{FF2B5EF4-FFF2-40B4-BE49-F238E27FC236}">
                <a16:creationId xmlns:a16="http://schemas.microsoft.com/office/drawing/2014/main" id="{4363BD5C-D8AC-4310-A106-5C0BE320F215}"/>
              </a:ext>
            </a:extLst>
          </p:cNvPr>
          <p:cNvCxnSpPr>
            <a:cxnSpLocks/>
            <a:endCxn id="8" idx="1"/>
          </p:cNvCxnSpPr>
          <p:nvPr/>
        </p:nvCxnSpPr>
        <p:spPr>
          <a:xfrm>
            <a:off x="2848943" y="2551028"/>
            <a:ext cx="806655" cy="1414942"/>
          </a:xfrm>
          <a:prstGeom prst="straightConnector1">
            <a:avLst/>
          </a:prstGeom>
          <a:ln>
            <a:solidFill>
              <a:srgbClr val="00193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38A7DC-4502-4F2D-97B3-5486555BFDEC}"/>
              </a:ext>
            </a:extLst>
          </p:cNvPr>
          <p:cNvCxnSpPr>
            <a:cxnSpLocks/>
            <a:stCxn id="13" idx="4"/>
          </p:cNvCxnSpPr>
          <p:nvPr/>
        </p:nvCxnSpPr>
        <p:spPr>
          <a:xfrm flipH="1">
            <a:off x="5580475" y="2517242"/>
            <a:ext cx="727665" cy="156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DC90D28-D738-4508-9818-F29E179326FB}"/>
              </a:ext>
            </a:extLst>
          </p:cNvPr>
          <p:cNvSpPr txBox="1"/>
          <p:nvPr/>
        </p:nvSpPr>
        <p:spPr>
          <a:xfrm>
            <a:off x="405521" y="2853685"/>
            <a:ext cx="2741811" cy="1615827"/>
          </a:xfrm>
          <a:prstGeom prst="rect">
            <a:avLst/>
          </a:prstGeom>
          <a:noFill/>
        </p:spPr>
        <p:txBody>
          <a:bodyPr wrap="square" rtlCol="0">
            <a:spAutoFit/>
          </a:bodyPr>
          <a:lstStyle/>
          <a:p>
            <a:r>
              <a:rPr lang="en-US" sz="1400" dirty="0"/>
              <a:t>Data features:</a:t>
            </a:r>
          </a:p>
          <a:p>
            <a:pPr marL="285743" indent="-285743">
              <a:spcBef>
                <a:spcPts val="600"/>
              </a:spcBef>
              <a:buFont typeface="Wingdings" panose="05000000000000000000" pitchFamily="2" charset="2"/>
              <a:buChar char="§"/>
            </a:pPr>
            <a:r>
              <a:rPr lang="en-US" sz="1400" dirty="0"/>
              <a:t>Regulatory quality is present by design</a:t>
            </a:r>
          </a:p>
          <a:p>
            <a:pPr marL="285743" indent="-285743">
              <a:spcBef>
                <a:spcPts val="600"/>
              </a:spcBef>
              <a:buFont typeface="Wingdings" panose="05000000000000000000" pitchFamily="2" charset="2"/>
              <a:buChar char="§"/>
            </a:pPr>
            <a:r>
              <a:rPr lang="en-US" sz="1400" dirty="0"/>
              <a:t>Endpoints are well-defined </a:t>
            </a:r>
          </a:p>
          <a:p>
            <a:pPr marL="285743" indent="-285743">
              <a:spcBef>
                <a:spcPts val="600"/>
              </a:spcBef>
              <a:buFont typeface="Wingdings" panose="05000000000000000000" pitchFamily="2" charset="2"/>
              <a:buChar char="§"/>
            </a:pPr>
            <a:r>
              <a:rPr lang="en-US" sz="1400" dirty="0"/>
              <a:t>Finding novel biomarker data can be challenging</a:t>
            </a:r>
          </a:p>
        </p:txBody>
      </p:sp>
      <p:sp>
        <p:nvSpPr>
          <p:cNvPr id="3" name="TextBox 2">
            <a:extLst>
              <a:ext uri="{FF2B5EF4-FFF2-40B4-BE49-F238E27FC236}">
                <a16:creationId xmlns:a16="http://schemas.microsoft.com/office/drawing/2014/main" id="{EC897EDD-20FD-49E4-8EAE-976E2AA3ECB6}"/>
              </a:ext>
            </a:extLst>
          </p:cNvPr>
          <p:cNvSpPr txBox="1"/>
          <p:nvPr/>
        </p:nvSpPr>
        <p:spPr>
          <a:xfrm>
            <a:off x="6088743" y="2745964"/>
            <a:ext cx="2994034" cy="1831271"/>
          </a:xfrm>
          <a:prstGeom prst="rect">
            <a:avLst/>
          </a:prstGeom>
          <a:noFill/>
        </p:spPr>
        <p:txBody>
          <a:bodyPr wrap="square" rtlCol="0">
            <a:spAutoFit/>
          </a:bodyPr>
          <a:lstStyle/>
          <a:p>
            <a:r>
              <a:rPr lang="en-US" sz="1400" dirty="0"/>
              <a:t>Data features:</a:t>
            </a:r>
          </a:p>
          <a:p>
            <a:pPr marL="285743" indent="-285743">
              <a:spcBef>
                <a:spcPts val="600"/>
              </a:spcBef>
              <a:buFont typeface="Wingdings" panose="05000000000000000000" pitchFamily="2" charset="2"/>
              <a:buChar char="§"/>
            </a:pPr>
            <a:r>
              <a:rPr lang="en-US" sz="1400" dirty="0"/>
              <a:t>Unknown data quality &amp; missing data can be problematic</a:t>
            </a:r>
          </a:p>
          <a:p>
            <a:pPr marL="285743" indent="-285743">
              <a:spcBef>
                <a:spcPts val="600"/>
              </a:spcBef>
              <a:buFont typeface="Wingdings" panose="05000000000000000000" pitchFamily="2" charset="2"/>
              <a:buChar char="§"/>
            </a:pPr>
            <a:r>
              <a:rPr lang="en-US" sz="1400" dirty="0"/>
              <a:t>Non-standard endpoints can be constructed</a:t>
            </a:r>
          </a:p>
          <a:p>
            <a:pPr marL="285743" indent="-285743">
              <a:spcBef>
                <a:spcPts val="600"/>
              </a:spcBef>
              <a:buFont typeface="Wingdings" panose="05000000000000000000" pitchFamily="2" charset="2"/>
              <a:buChar char="§"/>
            </a:pPr>
            <a:r>
              <a:rPr lang="en-US" sz="1400" dirty="0"/>
              <a:t>Initial number of patients is large </a:t>
            </a:r>
          </a:p>
        </p:txBody>
      </p:sp>
    </p:spTree>
    <p:extLst>
      <p:ext uri="{BB962C8B-B14F-4D97-AF65-F5344CB8AC3E}">
        <p14:creationId xmlns:p14="http://schemas.microsoft.com/office/powerpoint/2010/main" val="239835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384D70-C02B-45C8-9681-4999CD54BF06}"/>
              </a:ext>
            </a:extLst>
          </p:cNvPr>
          <p:cNvSpPr>
            <a:spLocks noGrp="1"/>
          </p:cNvSpPr>
          <p:nvPr>
            <p:ph sz="quarter" idx="12"/>
          </p:nvPr>
        </p:nvSpPr>
        <p:spPr/>
        <p:txBody>
          <a:bodyPr/>
          <a:lstStyle/>
          <a:p>
            <a:r>
              <a:rPr lang="en-US" sz="2000" dirty="0"/>
              <a:t>Consistency in endpoint definitions</a:t>
            </a:r>
          </a:p>
          <a:p>
            <a:pPr lvl="1"/>
            <a:r>
              <a:rPr lang="en-US" sz="1800" dirty="0"/>
              <a:t>Incompatible index date for OS and other time to event endpoints </a:t>
            </a:r>
          </a:p>
          <a:p>
            <a:pPr lvl="1"/>
            <a:r>
              <a:rPr lang="en-US" sz="1800" dirty="0"/>
              <a:t>Date of randomization does not exist in RWD, but available in historical clinical trials data</a:t>
            </a:r>
          </a:p>
          <a:p>
            <a:pPr lvl="1"/>
            <a:r>
              <a:rPr lang="en-US" sz="1800" dirty="0"/>
              <a:t>Treatment start date, date of last relapse are possible alternatives for index date </a:t>
            </a:r>
          </a:p>
          <a:p>
            <a:pPr lvl="1"/>
            <a:r>
              <a:rPr lang="en-US" sz="1800" dirty="0"/>
              <a:t>Difference in assessments for PFS</a:t>
            </a:r>
          </a:p>
          <a:p>
            <a:r>
              <a:rPr lang="en-US" sz="2000" dirty="0"/>
              <a:t>Adequate follow up time</a:t>
            </a:r>
          </a:p>
          <a:p>
            <a:endParaRPr lang="en-US" sz="1800" dirty="0"/>
          </a:p>
          <a:p>
            <a:endParaRPr lang="en-US" dirty="0"/>
          </a:p>
        </p:txBody>
      </p:sp>
      <p:sp>
        <p:nvSpPr>
          <p:cNvPr id="3" name="Text Placeholder 2">
            <a:extLst>
              <a:ext uri="{FF2B5EF4-FFF2-40B4-BE49-F238E27FC236}">
                <a16:creationId xmlns:a16="http://schemas.microsoft.com/office/drawing/2014/main" id="{4D95F67E-B408-454F-A2C2-1388B8C0C88F}"/>
              </a:ext>
            </a:extLst>
          </p:cNvPr>
          <p:cNvSpPr>
            <a:spLocks noGrp="1"/>
          </p:cNvSpPr>
          <p:nvPr>
            <p:ph type="body" sz="quarter" idx="14"/>
          </p:nvPr>
        </p:nvSpPr>
        <p:spPr/>
        <p:txBody>
          <a:bodyPr/>
          <a:lstStyle/>
          <a:p>
            <a:endParaRPr lang="en-US" dirty="0"/>
          </a:p>
        </p:txBody>
      </p:sp>
      <p:sp>
        <p:nvSpPr>
          <p:cNvPr id="5" name="Title 4">
            <a:extLst>
              <a:ext uri="{FF2B5EF4-FFF2-40B4-BE49-F238E27FC236}">
                <a16:creationId xmlns:a16="http://schemas.microsoft.com/office/drawing/2014/main" id="{5CC38EF0-09BA-4406-A472-FD57884B29AE}"/>
              </a:ext>
            </a:extLst>
          </p:cNvPr>
          <p:cNvSpPr>
            <a:spLocks noGrp="1"/>
          </p:cNvSpPr>
          <p:nvPr>
            <p:ph type="title"/>
          </p:nvPr>
        </p:nvSpPr>
        <p:spPr/>
        <p:txBody>
          <a:bodyPr/>
          <a:lstStyle/>
          <a:p>
            <a:r>
              <a:rPr lang="en-US" dirty="0"/>
              <a:t>Challenges for ECA use in Oncology</a:t>
            </a:r>
          </a:p>
        </p:txBody>
      </p:sp>
      <p:sp>
        <p:nvSpPr>
          <p:cNvPr id="8" name="Slide Number Placeholder 7">
            <a:extLst>
              <a:ext uri="{FF2B5EF4-FFF2-40B4-BE49-F238E27FC236}">
                <a16:creationId xmlns:a16="http://schemas.microsoft.com/office/drawing/2014/main" id="{85116FA3-0079-4601-98DE-E6AB97A93E67}"/>
              </a:ext>
            </a:extLst>
          </p:cNvPr>
          <p:cNvSpPr>
            <a:spLocks noGrp="1"/>
          </p:cNvSpPr>
          <p:nvPr>
            <p:ph type="sldNum" sz="quarter" idx="21"/>
          </p:nvPr>
        </p:nvSpPr>
        <p:spPr/>
        <p:txBody>
          <a:bodyPr/>
          <a:lstStyle/>
          <a:p>
            <a:fld id="{9F9F533D-B52E-4A2F-BF72-0ADD2D94BD75}" type="slidenum">
              <a:rPr lang="en-GB" smtClean="0"/>
              <a:pPr/>
              <a:t>7</a:t>
            </a:fld>
            <a:endParaRPr lang="en-GB"/>
          </a:p>
        </p:txBody>
      </p:sp>
    </p:spTree>
    <p:extLst>
      <p:ext uri="{BB962C8B-B14F-4D97-AF65-F5344CB8AC3E}">
        <p14:creationId xmlns:p14="http://schemas.microsoft.com/office/powerpoint/2010/main" val="130317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384D70-C02B-45C8-9681-4999CD54BF06}"/>
              </a:ext>
            </a:extLst>
          </p:cNvPr>
          <p:cNvSpPr>
            <a:spLocks noGrp="1"/>
          </p:cNvSpPr>
          <p:nvPr>
            <p:ph sz="quarter" idx="12"/>
          </p:nvPr>
        </p:nvSpPr>
        <p:spPr/>
        <p:txBody>
          <a:bodyPr/>
          <a:lstStyle/>
          <a:p>
            <a:r>
              <a:rPr lang="en-US" sz="2000" dirty="0"/>
              <a:t>Availability of all required baseline characteristics</a:t>
            </a:r>
          </a:p>
          <a:p>
            <a:pPr lvl="1"/>
            <a:r>
              <a:rPr lang="en-US" sz="1800" dirty="0"/>
              <a:t>Prognostic biomarkers</a:t>
            </a:r>
          </a:p>
          <a:p>
            <a:pPr lvl="1"/>
            <a:r>
              <a:rPr lang="en-US" sz="1800" dirty="0"/>
              <a:t>Differing assay methods and cut-offs </a:t>
            </a:r>
          </a:p>
          <a:p>
            <a:pPr lvl="1"/>
            <a:r>
              <a:rPr lang="en-US" sz="1800" dirty="0"/>
              <a:t>Lab values </a:t>
            </a:r>
          </a:p>
          <a:p>
            <a:pPr lvl="1"/>
            <a:r>
              <a:rPr lang="en-US" sz="1800" dirty="0"/>
              <a:t>Prior treatment</a:t>
            </a:r>
          </a:p>
          <a:p>
            <a:r>
              <a:rPr lang="en-US" sz="2000" dirty="0"/>
              <a:t>Availability of safety data</a:t>
            </a:r>
          </a:p>
          <a:p>
            <a:endParaRPr lang="en-US" sz="2000" dirty="0"/>
          </a:p>
          <a:p>
            <a:endParaRPr lang="en-US" sz="1800" dirty="0"/>
          </a:p>
          <a:p>
            <a:endParaRPr lang="en-US" dirty="0"/>
          </a:p>
        </p:txBody>
      </p:sp>
      <p:sp>
        <p:nvSpPr>
          <p:cNvPr id="3" name="Text Placeholder 2">
            <a:extLst>
              <a:ext uri="{FF2B5EF4-FFF2-40B4-BE49-F238E27FC236}">
                <a16:creationId xmlns:a16="http://schemas.microsoft.com/office/drawing/2014/main" id="{4D95F67E-B408-454F-A2C2-1388B8C0C88F}"/>
              </a:ext>
            </a:extLst>
          </p:cNvPr>
          <p:cNvSpPr>
            <a:spLocks noGrp="1"/>
          </p:cNvSpPr>
          <p:nvPr>
            <p:ph type="body" sz="quarter" idx="14"/>
          </p:nvPr>
        </p:nvSpPr>
        <p:spPr/>
        <p:txBody>
          <a:bodyPr/>
          <a:lstStyle/>
          <a:p>
            <a:endParaRPr lang="en-US" dirty="0"/>
          </a:p>
        </p:txBody>
      </p:sp>
      <p:sp>
        <p:nvSpPr>
          <p:cNvPr id="5" name="Title 4">
            <a:extLst>
              <a:ext uri="{FF2B5EF4-FFF2-40B4-BE49-F238E27FC236}">
                <a16:creationId xmlns:a16="http://schemas.microsoft.com/office/drawing/2014/main" id="{5CC38EF0-09BA-4406-A472-FD57884B29AE}"/>
              </a:ext>
            </a:extLst>
          </p:cNvPr>
          <p:cNvSpPr>
            <a:spLocks noGrp="1"/>
          </p:cNvSpPr>
          <p:nvPr>
            <p:ph type="title"/>
          </p:nvPr>
        </p:nvSpPr>
        <p:spPr>
          <a:xfrm>
            <a:off x="359152" y="245096"/>
            <a:ext cx="7577139" cy="338554"/>
          </a:xfrm>
        </p:spPr>
        <p:txBody>
          <a:bodyPr/>
          <a:lstStyle/>
          <a:p>
            <a:r>
              <a:rPr lang="en-US" dirty="0"/>
              <a:t>Challenges for ECA use in Oncology</a:t>
            </a:r>
          </a:p>
        </p:txBody>
      </p:sp>
      <p:sp>
        <p:nvSpPr>
          <p:cNvPr id="8" name="Slide Number Placeholder 7">
            <a:extLst>
              <a:ext uri="{FF2B5EF4-FFF2-40B4-BE49-F238E27FC236}">
                <a16:creationId xmlns:a16="http://schemas.microsoft.com/office/drawing/2014/main" id="{85116FA3-0079-4601-98DE-E6AB97A93E67}"/>
              </a:ext>
            </a:extLst>
          </p:cNvPr>
          <p:cNvSpPr>
            <a:spLocks noGrp="1"/>
          </p:cNvSpPr>
          <p:nvPr>
            <p:ph type="sldNum" sz="quarter" idx="21"/>
          </p:nvPr>
        </p:nvSpPr>
        <p:spPr/>
        <p:txBody>
          <a:bodyPr/>
          <a:lstStyle/>
          <a:p>
            <a:fld id="{9F9F533D-B52E-4A2F-BF72-0ADD2D94BD75}" type="slidenum">
              <a:rPr lang="en-GB" smtClean="0"/>
              <a:pPr/>
              <a:t>8</a:t>
            </a:fld>
            <a:endParaRPr lang="en-GB"/>
          </a:p>
        </p:txBody>
      </p:sp>
    </p:spTree>
    <p:extLst>
      <p:ext uri="{BB962C8B-B14F-4D97-AF65-F5344CB8AC3E}">
        <p14:creationId xmlns:p14="http://schemas.microsoft.com/office/powerpoint/2010/main" val="89915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6EE633D-0A66-47E0-B124-1E58A8132B66}"/>
                  </a:ext>
                </a:extLst>
              </p:cNvPr>
              <p:cNvSpPr>
                <a:spLocks noGrp="1"/>
              </p:cNvSpPr>
              <p:nvPr>
                <p:ph sz="quarter" idx="12"/>
              </p:nvPr>
            </p:nvSpPr>
            <p:spPr>
              <a:xfrm>
                <a:off x="359152" y="1192388"/>
                <a:ext cx="8423275" cy="3070050"/>
              </a:xfrm>
            </p:spPr>
            <p:txBody>
              <a:bodyPr>
                <a:normAutofit/>
              </a:bodyPr>
              <a:lstStyle/>
              <a:p>
                <a:pPr>
                  <a:lnSpc>
                    <a:spcPct val="90000"/>
                  </a:lnSpc>
                </a:pPr>
                <a:r>
                  <a:rPr lang="en-US" dirty="0"/>
                  <a:t>Propensity scores are used to induce balance in the distribution of baseline confounders between the treatment arm and the ECA. </a:t>
                </a:r>
              </a:p>
              <a:p>
                <a:pPr>
                  <a:lnSpc>
                    <a:spcPct val="90000"/>
                  </a:lnSpc>
                </a:pPr>
                <a:r>
                  <a:rPr lang="en-US" dirty="0"/>
                  <a:t>Estimate Propensity Score:</a:t>
                </a:r>
              </a:p>
              <a:p>
                <a:pPr marL="0" indent="0">
                  <a:lnSpc>
                    <a:spcPct val="90000"/>
                  </a:lnSpc>
                  <a:buNone/>
                </a:pPr>
                <a:endParaRPr lang="en-US" dirty="0"/>
              </a:p>
              <a:p>
                <a:pPr marL="0" indent="0">
                  <a:lnSpc>
                    <a:spcPct val="90000"/>
                  </a:lnSpc>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i</m:t>
                        </m:r>
                      </m:sub>
                    </m:sSub>
                    <m:r>
                      <a:rPr lang="en-US">
                        <a:latin typeface="Cambria Math" panose="02040503050406030204" pitchFamily="18" charset="0"/>
                      </a:rPr>
                      <m:t>=</m:t>
                    </m:r>
                    <m:r>
                      <m:rPr>
                        <m:sty m:val="p"/>
                      </m:rPr>
                      <a:rPr lang="en-US">
                        <a:latin typeface="Cambria Math" panose="02040503050406030204" pitchFamily="18" charset="0"/>
                      </a:rPr>
                      <m:t>P</m:t>
                    </m:r>
                    <m:d>
                      <m:dPr>
                        <m:ctrlPr>
                          <a:rPr lang="en-US" i="1">
                            <a:latin typeface="Cambria Math" panose="02040503050406030204" pitchFamily="18" charset="0"/>
                          </a:rPr>
                        </m:ctrlPr>
                      </m:dPr>
                      <m:e>
                        <m:r>
                          <m:rPr>
                            <m:sty m:val="p"/>
                          </m:rPr>
                          <a:rPr lang="en-US">
                            <a:latin typeface="Cambria Math" panose="02040503050406030204" pitchFamily="18" charset="0"/>
                          </a:rPr>
                          <m:t>Z</m:t>
                        </m:r>
                        <m:r>
                          <a:rPr lang="en-US">
                            <a:latin typeface="Cambria Math" panose="02040503050406030204" pitchFamily="18" charset="0"/>
                          </a:rPr>
                          <m:t>=1</m:t>
                        </m:r>
                      </m:e>
                      <m:e>
                        <m:r>
                          <m:rPr>
                            <m:sty m:val="p"/>
                          </m:rPr>
                          <a:rPr lang="en-US">
                            <a:latin typeface="Cambria Math" panose="02040503050406030204" pitchFamily="18" charset="0"/>
                          </a:rPr>
                          <m:t>Xi</m:t>
                        </m:r>
                        <m:r>
                          <a:rPr lang="en-US">
                            <a:latin typeface="Cambria Math" panose="02040503050406030204" pitchFamily="18" charset="0"/>
                          </a:rPr>
                          <m:t> </m:t>
                        </m:r>
                      </m:e>
                    </m:d>
                  </m:oMath>
                </a14:m>
                <a:endParaRPr lang="en-US" dirty="0"/>
              </a:p>
              <a:p>
                <a:pPr marL="0" indent="0">
                  <a:lnSpc>
                    <a:spcPct val="90000"/>
                  </a:lnSpc>
                  <a:buNone/>
                </a:pPr>
                <a:endParaRPr lang="en-US" dirty="0"/>
              </a:p>
              <a:p>
                <a:pPr marL="214313" lvl="1" indent="0">
                  <a:lnSpc>
                    <a:spcPct val="90000"/>
                  </a:lnSpc>
                  <a:buNone/>
                </a:pPr>
                <a:r>
                  <a:rPr lang="en-US" sz="1600" dirty="0"/>
                  <a:t>     where </a:t>
                </a:r>
                <a14:m>
                  <m:oMath xmlns:m="http://schemas.openxmlformats.org/officeDocument/2006/math">
                    <m:r>
                      <m:rPr>
                        <m:sty m:val="p"/>
                      </m:rPr>
                      <a:rPr lang="en-US" sz="1600">
                        <a:latin typeface="Cambria Math" panose="02040503050406030204" pitchFamily="18" charset="0"/>
                      </a:rPr>
                      <m:t>Z</m:t>
                    </m:r>
                    <m:r>
                      <a:rPr lang="en-US" sz="1600">
                        <a:latin typeface="Cambria Math" panose="02040503050406030204" pitchFamily="18" charset="0"/>
                      </a:rPr>
                      <m:t>=1</m:t>
                    </m:r>
                  </m:oMath>
                </a14:m>
                <a:r>
                  <a:rPr lang="en-US" sz="1600" dirty="0"/>
                  <a:t> , for Treatment or 0 otherwise</a:t>
                </a:r>
              </a:p>
              <a:p>
                <a:pPr marL="214313" lvl="1" indent="0">
                  <a:lnSpc>
                    <a:spcPct val="90000"/>
                  </a:lnSpc>
                  <a:buNone/>
                </a:pPr>
                <a14:m>
                  <m:oMath xmlns:m="http://schemas.openxmlformats.org/officeDocument/2006/math">
                    <m:r>
                      <a:rPr lang="en-US" sz="1600">
                        <a:latin typeface="Cambria Math" panose="02040503050406030204" pitchFamily="18" charset="0"/>
                      </a:rPr>
                      <m:t>       </m:t>
                    </m:r>
                    <m:r>
                      <m:rPr>
                        <m:sty m:val="p"/>
                      </m:rPr>
                      <a:rPr lang="en-US" sz="1600">
                        <a:latin typeface="Cambria Math" panose="02040503050406030204" pitchFamily="18" charset="0"/>
                      </a:rPr>
                      <m:t>Xi</m:t>
                    </m:r>
                  </m:oMath>
                </a14:m>
                <a:r>
                  <a:rPr lang="en-US" sz="1600" dirty="0"/>
                  <a:t> is a vector representing the baseline covariates</a:t>
                </a:r>
              </a:p>
              <a:p>
                <a:pPr>
                  <a:lnSpc>
                    <a:spcPct val="90000"/>
                  </a:lnSpc>
                </a:pPr>
                <a:r>
                  <a:rPr lang="en-US" dirty="0"/>
                  <a:t>Rosenbaum and Rubin (1983) proved that conditional on propensity scores, treatment assignment is independent of baseline confounders. This enables unbiased estimation of the treatment effect.</a:t>
                </a:r>
              </a:p>
            </p:txBody>
          </p:sp>
        </mc:Choice>
        <mc:Fallback>
          <p:sp>
            <p:nvSpPr>
              <p:cNvPr id="2" name="Content Placeholder 1">
                <a:extLst>
                  <a:ext uri="{FF2B5EF4-FFF2-40B4-BE49-F238E27FC236}">
                    <a16:creationId xmlns:a16="http://schemas.microsoft.com/office/drawing/2014/main" id="{56EE633D-0A66-47E0-B124-1E58A8132B66}"/>
                  </a:ext>
                </a:extLst>
              </p:cNvPr>
              <p:cNvSpPr>
                <a:spLocks noGrp="1" noRot="1" noChangeAspect="1" noMove="1" noResize="1" noEditPoints="1" noAdjustHandles="1" noChangeArrowheads="1" noChangeShapeType="1" noTextEdit="1"/>
              </p:cNvSpPr>
              <p:nvPr>
                <p:ph sz="quarter" idx="12"/>
              </p:nvPr>
            </p:nvSpPr>
            <p:spPr>
              <a:xfrm>
                <a:off x="359152" y="1192388"/>
                <a:ext cx="8423275" cy="3070050"/>
              </a:xfrm>
              <a:blipFill>
                <a:blip r:embed="rId2"/>
                <a:stretch>
                  <a:fillRect l="-1375" t="-1392" b="-1789"/>
                </a:stretch>
              </a:blipFill>
            </p:spPr>
            <p:txBody>
              <a:bodyPr/>
              <a:lstStyle/>
              <a:p>
                <a:r>
                  <a:rPr lang="en-US">
                    <a:noFill/>
                  </a:rPr>
                  <a:t> </a:t>
                </a:r>
              </a:p>
            </p:txBody>
          </p:sp>
        </mc:Fallback>
      </mc:AlternateContent>
      <p:sp>
        <p:nvSpPr>
          <p:cNvPr id="14" name="Text Placeholder 2">
            <a:extLst>
              <a:ext uri="{FF2B5EF4-FFF2-40B4-BE49-F238E27FC236}">
                <a16:creationId xmlns:a16="http://schemas.microsoft.com/office/drawing/2014/main" id="{E3D96191-9310-43C5-8046-F3DE8B2418F9}"/>
              </a:ext>
            </a:extLst>
          </p:cNvPr>
          <p:cNvSpPr>
            <a:spLocks noGrp="1"/>
          </p:cNvSpPr>
          <p:nvPr>
            <p:ph type="body" sz="quarter" idx="14"/>
          </p:nvPr>
        </p:nvSpPr>
        <p:spPr>
          <a:xfrm>
            <a:off x="359152" y="693553"/>
            <a:ext cx="7578000" cy="276999"/>
          </a:xfrm>
        </p:spPr>
        <p:txBody>
          <a:bodyPr/>
          <a:lstStyle/>
          <a:p>
            <a:endParaRPr lang="en-US"/>
          </a:p>
        </p:txBody>
      </p:sp>
      <p:sp>
        <p:nvSpPr>
          <p:cNvPr id="3" name="Title 2">
            <a:extLst>
              <a:ext uri="{FF2B5EF4-FFF2-40B4-BE49-F238E27FC236}">
                <a16:creationId xmlns:a16="http://schemas.microsoft.com/office/drawing/2014/main" id="{E90F152A-EA7E-44F5-8A95-6FBE34D9DFA1}"/>
              </a:ext>
            </a:extLst>
          </p:cNvPr>
          <p:cNvSpPr>
            <a:spLocks noGrp="1"/>
          </p:cNvSpPr>
          <p:nvPr>
            <p:ph type="title"/>
          </p:nvPr>
        </p:nvSpPr>
        <p:spPr>
          <a:xfrm>
            <a:off x="359152" y="288639"/>
            <a:ext cx="7577139" cy="338554"/>
          </a:xfrm>
        </p:spPr>
        <p:txBody>
          <a:bodyPr anchor="t">
            <a:normAutofit/>
          </a:bodyPr>
          <a:lstStyle/>
          <a:p>
            <a:r>
              <a:rPr lang="en-US"/>
              <a:t>Propensity Score Based ECA</a:t>
            </a:r>
            <a:endParaRPr lang="en-US" dirty="0"/>
          </a:p>
        </p:txBody>
      </p:sp>
      <p:sp>
        <p:nvSpPr>
          <p:cNvPr id="4" name="Slide Number Placeholder 3">
            <a:extLst>
              <a:ext uri="{FF2B5EF4-FFF2-40B4-BE49-F238E27FC236}">
                <a16:creationId xmlns:a16="http://schemas.microsoft.com/office/drawing/2014/main" id="{4A701F32-713B-4CB8-A363-638FCA020DB6}"/>
              </a:ext>
            </a:extLst>
          </p:cNvPr>
          <p:cNvSpPr>
            <a:spLocks noGrp="1"/>
          </p:cNvSpPr>
          <p:nvPr>
            <p:ph type="sldNum" sz="quarter" idx="21"/>
          </p:nvPr>
        </p:nvSpPr>
        <p:spPr>
          <a:xfrm>
            <a:off x="7953029" y="4704001"/>
            <a:ext cx="830123" cy="273844"/>
          </a:xfrm>
        </p:spPr>
        <p:txBody>
          <a:bodyPr vert="horz" lIns="68580" tIns="34290" rIns="68580" bIns="34290" rtlCol="0" anchor="t">
            <a:normAutofit/>
          </a:bodyPr>
          <a:lstStyle>
            <a:defPPr>
              <a:defRPr lang="en-US"/>
            </a:defPPr>
            <a:lvl1pPr marL="0" algn="r" defTabSz="342900" rtl="0" eaLnBrk="1" latinLnBrk="0" hangingPunct="1">
              <a:defRPr sz="750" kern="1200">
                <a:solidFill>
                  <a:schemeClr val="tx1">
                    <a:lumMod val="60000"/>
                    <a:lumOff val="40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spcAft>
                <a:spcPts val="600"/>
              </a:spcAft>
            </a:pPr>
            <a:r>
              <a:rPr lang="en-US" sz="800">
                <a:solidFill>
                  <a:schemeClr val="tx1"/>
                </a:solidFill>
              </a:rPr>
              <a:t>Page </a:t>
            </a:r>
            <a:fld id="{127D9164-07AF-9947-BAED-B5CA6D2A48F4}" type="slidenum">
              <a:rPr lang="en-US" sz="800" smtClean="0">
                <a:solidFill>
                  <a:schemeClr val="tx1"/>
                </a:solidFill>
              </a:rPr>
              <a:pPr>
                <a:spcAft>
                  <a:spcPts val="600"/>
                </a:spcAft>
              </a:pPr>
              <a:t>9</a:t>
            </a:fld>
            <a:endParaRPr lang="en-US" sz="800">
              <a:solidFill>
                <a:schemeClr val="tx1"/>
              </a:solidFill>
            </a:endParaRPr>
          </a:p>
        </p:txBody>
      </p:sp>
    </p:spTree>
    <p:extLst>
      <p:ext uri="{BB962C8B-B14F-4D97-AF65-F5344CB8AC3E}">
        <p14:creationId xmlns:p14="http://schemas.microsoft.com/office/powerpoint/2010/main" val="3074965041"/>
      </p:ext>
    </p:extLst>
  </p:cSld>
  <p:clrMapOvr>
    <a:masterClrMapping/>
  </p:clrMapOvr>
</p:sld>
</file>

<file path=ppt/theme/theme1.xml><?xml version="1.0" encoding="utf-8"?>
<a:theme xmlns:a="http://schemas.openxmlformats.org/drawingml/2006/main" name="GSK ">
  <a:themeElements>
    <a:clrScheme name="GSK 2017 4">
      <a:dk1>
        <a:srgbClr val="544F40"/>
      </a:dk1>
      <a:lt1>
        <a:srgbClr val="FFFFFF"/>
      </a:lt1>
      <a:dk2>
        <a:srgbClr val="15717D"/>
      </a:dk2>
      <a:lt2>
        <a:srgbClr val="F36633"/>
      </a:lt2>
      <a:accent1>
        <a:srgbClr val="F36633"/>
      </a:accent1>
      <a:accent2>
        <a:srgbClr val="544F40"/>
      </a:accent2>
      <a:accent3>
        <a:srgbClr val="008A00"/>
      </a:accent3>
      <a:accent4>
        <a:srgbClr val="BC1077"/>
      </a:accent4>
      <a:accent5>
        <a:srgbClr val="40488D"/>
      </a:accent5>
      <a:accent6>
        <a:srgbClr val="ED003C"/>
      </a:accent6>
      <a:hlink>
        <a:srgbClr val="F36633"/>
      </a:hlink>
      <a:folHlink>
        <a:srgbClr val="F36633"/>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180975" indent="-180975" eaLnBrk="0" fontAlgn="auto" hangingPunct="0">
          <a:spcBef>
            <a:spcPts val="0"/>
          </a:spcBef>
          <a:spcAft>
            <a:spcPts val="0"/>
          </a:spcAft>
          <a:buClr>
            <a:schemeClr val="bg1"/>
          </a:buClr>
          <a:buFont typeface="Arial" pitchFamily="34" charset="0"/>
          <a:buChar char="–"/>
          <a:defRPr sz="1200" b="1" kern="0" dirty="0" err="1" smtClean="0">
            <a:solidFill>
              <a:srgbClr val="FFFFFF"/>
            </a:solidFill>
            <a:latin typeface="Arial"/>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marL="171450" indent="-171450">
          <a:buClr>
            <a:schemeClr val="tx1"/>
          </a:buClr>
          <a:buFont typeface="Arial" pitchFamily="34" charset="0"/>
          <a:buChar char="–"/>
          <a:defRPr sz="1200" dirty="0" err="1" smtClean="0"/>
        </a:defPPr>
      </a:lstStyle>
    </a:txDef>
  </a:objectDefaults>
  <a:extraClrSchemeLst/>
  <a:extLst>
    <a:ext uri="{05A4C25C-085E-4340-85A3-A5531E510DB2}">
      <thm15:themeFamily xmlns:thm15="http://schemas.microsoft.com/office/thememl/2012/main" name="GSK_16x9 PowerPoint_V1_20170629" id="{B8F049B3-8A91-4FD3-B156-B44F80C0BC27}" vid="{B103CDC2-14D8-4A5C-86DD-96EA2A18BF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9DF3BDC29C424F947D918EBB11944C" ma:contentTypeVersion="4" ma:contentTypeDescription="Create a new document." ma:contentTypeScope="" ma:versionID="4e5f2776d987ef617e456f1f2bd407f5">
  <xsd:schema xmlns:xsd="http://www.w3.org/2001/XMLSchema" xmlns:xs="http://www.w3.org/2001/XMLSchema" xmlns:p="http://schemas.microsoft.com/office/2006/metadata/properties" xmlns:ns3="b77bd796-0b06-49c6-836c-4da485f3a67b" targetNamespace="http://schemas.microsoft.com/office/2006/metadata/properties" ma:root="true" ma:fieldsID="b321901897c6008c58a81f5945aa518d" ns3:_="">
    <xsd:import namespace="b77bd796-0b06-49c6-836c-4da485f3a6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bd796-0b06-49c6-836c-4da485f3a6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38E6DB-FDB8-494D-8CC4-D2675255C3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bd796-0b06-49c6-836c-4da485f3a6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073BA0-9BBA-402C-8FE4-897D8559FC1E}">
  <ds:schemaRefs>
    <ds:schemaRef ds:uri="http://schemas.microsoft.com/sharepoint/v3/contenttype/forms"/>
  </ds:schemaRefs>
</ds:datastoreItem>
</file>

<file path=customXml/itemProps3.xml><?xml version="1.0" encoding="utf-8"?>
<ds:datastoreItem xmlns:ds="http://schemas.openxmlformats.org/officeDocument/2006/customXml" ds:itemID="{AA53954E-46AF-4EB3-A5CB-CA3B4D72472B}">
  <ds:schemaRefs>
    <ds:schemaRef ds:uri="http://schemas.microsoft.com/office/2006/documentManagement/types"/>
    <ds:schemaRef ds:uri="http://schemas.openxmlformats.org/package/2006/metadata/core-properties"/>
    <ds:schemaRef ds:uri="http://purl.org/dc/dcmitype/"/>
    <ds:schemaRef ds:uri="b77bd796-0b06-49c6-836c-4da485f3a67b"/>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GSK 16x9 PowerPoint template June 2017 V2</Template>
  <TotalTime>774</TotalTime>
  <Words>1188</Words>
  <Application>Microsoft Office PowerPoint</Application>
  <PresentationFormat>On-screen Show (16:9)</PresentationFormat>
  <Paragraphs>142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Wingdings</vt:lpstr>
      <vt:lpstr>GSK </vt:lpstr>
      <vt:lpstr>Effective Utilization of an External Control Arm in Oncology Drug Development</vt:lpstr>
      <vt:lpstr>RCT as the Gold Standard</vt:lpstr>
      <vt:lpstr>What is an External Control Arm? </vt:lpstr>
      <vt:lpstr>ECA Opportunities in Oncology Drug Development</vt:lpstr>
      <vt:lpstr>Establish reasons for use of an ECA</vt:lpstr>
      <vt:lpstr>Data Sources for ECA</vt:lpstr>
      <vt:lpstr>Challenges for ECA use in Oncology</vt:lpstr>
      <vt:lpstr>Challenges for ECA use in Oncology</vt:lpstr>
      <vt:lpstr>Propensity Score Based ECA</vt:lpstr>
      <vt:lpstr>Propensity Score Based ECA</vt:lpstr>
      <vt:lpstr>Example: Propensity scores matching and weighting</vt:lpstr>
      <vt:lpstr>Methodology: Frequentist ECA</vt:lpstr>
      <vt:lpstr>Methodology: Bayesian ECA </vt:lpstr>
      <vt:lpstr>Down-weight Prior Information: Mixture prior</vt:lpstr>
      <vt:lpstr>Down-weight Prior Information: Power prior</vt:lpstr>
      <vt:lpstr>PowerPoint Presentation</vt:lpstr>
      <vt:lpstr>ECA based clinical development plan</vt:lpstr>
      <vt:lpstr>Lessons learned from regulatory interactions</vt:lpstr>
      <vt:lpstr>Lessons learned from regulatory interaction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GSK PowerPoint template</dc:title>
  <dc:creator>Antara Majumdar</dc:creator>
  <cp:lastModifiedBy>Antara Majumdar</cp:lastModifiedBy>
  <cp:revision>1</cp:revision>
  <dcterms:created xsi:type="dcterms:W3CDTF">2021-08-17T15:41:14Z</dcterms:created>
  <dcterms:modified xsi:type="dcterms:W3CDTF">2021-10-25T22:09:31Z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0x010100129DF3BDC29C424F947D918EBB11944C</vt:lpwstr>
  </property>
</Properties>
</file>