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handoutMasterIdLst>
    <p:handoutMasterId r:id="rId23"/>
  </p:handoutMasterIdLst>
  <p:sldIdLst>
    <p:sldId id="541" r:id="rId2"/>
    <p:sldId id="654" r:id="rId3"/>
    <p:sldId id="499" r:id="rId4"/>
    <p:sldId id="642" r:id="rId5"/>
    <p:sldId id="663" r:id="rId6"/>
    <p:sldId id="641" r:id="rId7"/>
    <p:sldId id="655" r:id="rId8"/>
    <p:sldId id="656" r:id="rId9"/>
    <p:sldId id="643" r:id="rId10"/>
    <p:sldId id="657" r:id="rId11"/>
    <p:sldId id="658" r:id="rId12"/>
    <p:sldId id="659" r:id="rId13"/>
    <p:sldId id="660" r:id="rId14"/>
    <p:sldId id="662" r:id="rId15"/>
    <p:sldId id="661" r:id="rId16"/>
    <p:sldId id="664" r:id="rId17"/>
    <p:sldId id="665" r:id="rId18"/>
    <p:sldId id="667" r:id="rId19"/>
    <p:sldId id="666" r:id="rId20"/>
    <p:sldId id="668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etu Ganju" initials="JG" lastIdx="2" clrIdx="0">
    <p:extLst>
      <p:ext uri="{19B8F6BF-5375-455C-9EA6-DF929625EA0E}">
        <p15:presenceInfo xmlns:p15="http://schemas.microsoft.com/office/powerpoint/2012/main" userId="13cc229b5e382c3e" providerId="Windows Live"/>
      </p:ext>
    </p:extLst>
  </p:cmAuthor>
  <p:cmAuthor id="2" name="Jeetu Ganju - EXT" initials="JGE" lastIdx="3" clrIdx="1">
    <p:extLst>
      <p:ext uri="{19B8F6BF-5375-455C-9EA6-DF929625EA0E}">
        <p15:presenceInfo xmlns:p15="http://schemas.microsoft.com/office/powerpoint/2012/main" userId="Jeetu Ganju - EX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63D"/>
    <a:srgbClr val="00CC00"/>
    <a:srgbClr val="FF6600"/>
    <a:srgbClr val="00FF00"/>
    <a:srgbClr val="FFCC66"/>
    <a:srgbClr val="008E40"/>
    <a:srgbClr val="FFFF99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E99D6-EC48-4297-A152-0C6FF1C71FAA}" v="649" dt="2021-10-31T01:07:38.551"/>
  </p1510:revLst>
</p1510:revInfo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3568" autoAdjust="0"/>
  </p:normalViewPr>
  <p:slideViewPr>
    <p:cSldViewPr>
      <p:cViewPr varScale="1">
        <p:scale>
          <a:sx n="65" d="100"/>
          <a:sy n="65" d="100"/>
        </p:scale>
        <p:origin x="59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3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etu Ganju" userId="13cc229b5e382c3e" providerId="LiveId" clId="{4E9E99D6-EC48-4297-A152-0C6FF1C71FAA}"/>
    <pc:docChg chg="undo custSel addSld delSld modSld sldOrd">
      <pc:chgData name="Jeetu Ganju" userId="13cc229b5e382c3e" providerId="LiveId" clId="{4E9E99D6-EC48-4297-A152-0C6FF1C71FAA}" dt="2021-10-31T01:10:21.843" v="5749" actId="313"/>
      <pc:docMkLst>
        <pc:docMk/>
      </pc:docMkLst>
      <pc:sldChg chg="modSp mod">
        <pc:chgData name="Jeetu Ganju" userId="13cc229b5e382c3e" providerId="LiveId" clId="{4E9E99D6-EC48-4297-A152-0C6FF1C71FAA}" dt="2021-10-19T14:32:02.908" v="2983" actId="20577"/>
        <pc:sldMkLst>
          <pc:docMk/>
          <pc:sldMk cId="0" sldId="499"/>
        </pc:sldMkLst>
        <pc:spChg chg="mod">
          <ac:chgData name="Jeetu Ganju" userId="13cc229b5e382c3e" providerId="LiveId" clId="{4E9E99D6-EC48-4297-A152-0C6FF1C71FAA}" dt="2021-10-19T14:32:02.908" v="2983" actId="20577"/>
          <ac:spMkLst>
            <pc:docMk/>
            <pc:sldMk cId="0" sldId="499"/>
            <ac:spMk id="2" creationId="{00000000-0000-0000-0000-000000000000}"/>
          </ac:spMkLst>
        </pc:spChg>
        <pc:cxnChg chg="mod">
          <ac:chgData name="Jeetu Ganju" userId="13cc229b5e382c3e" providerId="LiveId" clId="{4E9E99D6-EC48-4297-A152-0C6FF1C71FAA}" dt="2021-10-19T01:25:50.462" v="2737" actId="208"/>
          <ac:cxnSpMkLst>
            <pc:docMk/>
            <pc:sldMk cId="0" sldId="499"/>
            <ac:cxnSpMk id="16" creationId="{5C196945-5AFF-4924-83B7-C5BEFD99A638}"/>
          </ac:cxnSpMkLst>
        </pc:cxnChg>
        <pc:cxnChg chg="mod">
          <ac:chgData name="Jeetu Ganju" userId="13cc229b5e382c3e" providerId="LiveId" clId="{4E9E99D6-EC48-4297-A152-0C6FF1C71FAA}" dt="2021-10-19T01:25:57.147" v="2738" actId="208"/>
          <ac:cxnSpMkLst>
            <pc:docMk/>
            <pc:sldMk cId="0" sldId="499"/>
            <ac:cxnSpMk id="18" creationId="{566E9783-DD9F-4C13-936B-C57AE321317A}"/>
          </ac:cxnSpMkLst>
        </pc:cxnChg>
        <pc:cxnChg chg="mod">
          <ac:chgData name="Jeetu Ganju" userId="13cc229b5e382c3e" providerId="LiveId" clId="{4E9E99D6-EC48-4297-A152-0C6FF1C71FAA}" dt="2021-10-12T01:41:59.943" v="664" actId="1582"/>
          <ac:cxnSpMkLst>
            <pc:docMk/>
            <pc:sldMk cId="0" sldId="499"/>
            <ac:cxnSpMk id="23" creationId="{83A6D3CF-9B87-4754-B162-2D4714347259}"/>
          </ac:cxnSpMkLst>
        </pc:cxnChg>
        <pc:cxnChg chg="mod">
          <ac:chgData name="Jeetu Ganju" userId="13cc229b5e382c3e" providerId="LiveId" clId="{4E9E99D6-EC48-4297-A152-0C6FF1C71FAA}" dt="2021-10-12T01:42:07.471" v="665" actId="1582"/>
          <ac:cxnSpMkLst>
            <pc:docMk/>
            <pc:sldMk cId="0" sldId="499"/>
            <ac:cxnSpMk id="25" creationId="{7EB01BEB-F4BD-44A2-9FA3-CDDCD06238BB}"/>
          </ac:cxnSpMkLst>
        </pc:cxnChg>
        <pc:cxnChg chg="mod">
          <ac:chgData name="Jeetu Ganju" userId="13cc229b5e382c3e" providerId="LiveId" clId="{4E9E99D6-EC48-4297-A152-0C6FF1C71FAA}" dt="2021-10-12T01:42:12.792" v="666" actId="1582"/>
          <ac:cxnSpMkLst>
            <pc:docMk/>
            <pc:sldMk cId="0" sldId="499"/>
            <ac:cxnSpMk id="29" creationId="{9BA7F6BC-DECE-463B-B191-5AECFFFED3AB}"/>
          </ac:cxnSpMkLst>
        </pc:cxnChg>
        <pc:cxnChg chg="mod">
          <ac:chgData name="Jeetu Ganju" userId="13cc229b5e382c3e" providerId="LiveId" clId="{4E9E99D6-EC48-4297-A152-0C6FF1C71FAA}" dt="2021-10-12T01:42:20.488" v="667" actId="1582"/>
          <ac:cxnSpMkLst>
            <pc:docMk/>
            <pc:sldMk cId="0" sldId="499"/>
            <ac:cxnSpMk id="36" creationId="{7DF8F718-F00E-46D1-BD98-1F6AB9712C23}"/>
          </ac:cxnSpMkLst>
        </pc:cxnChg>
      </pc:sldChg>
      <pc:sldChg chg="modSp">
        <pc:chgData name="Jeetu Ganju" userId="13cc229b5e382c3e" providerId="LiveId" clId="{4E9E99D6-EC48-4297-A152-0C6FF1C71FAA}" dt="2021-10-19T14:32:48.411" v="3006" actId="20577"/>
        <pc:sldMkLst>
          <pc:docMk/>
          <pc:sldMk cId="1342096588" sldId="641"/>
        </pc:sldMkLst>
        <pc:spChg chg="mod">
          <ac:chgData name="Jeetu Ganju" userId="13cc229b5e382c3e" providerId="LiveId" clId="{4E9E99D6-EC48-4297-A152-0C6FF1C71FAA}" dt="2021-10-19T14:32:48.411" v="3006" actId="20577"/>
          <ac:spMkLst>
            <pc:docMk/>
            <pc:sldMk cId="1342096588" sldId="641"/>
            <ac:spMk id="4" creationId="{9E3ADE57-0070-4E93-A42C-A00F58537943}"/>
          </ac:spMkLst>
        </pc:spChg>
      </pc:sldChg>
      <pc:sldChg chg="modSp mod">
        <pc:chgData name="Jeetu Ganju" userId="13cc229b5e382c3e" providerId="LiveId" clId="{4E9E99D6-EC48-4297-A152-0C6FF1C71FAA}" dt="2021-10-22T14:56:13.562" v="5470" actId="20577"/>
        <pc:sldMkLst>
          <pc:docMk/>
          <pc:sldMk cId="2638990772" sldId="642"/>
        </pc:sldMkLst>
        <pc:spChg chg="mod">
          <ac:chgData name="Jeetu Ganju" userId="13cc229b5e382c3e" providerId="LiveId" clId="{4E9E99D6-EC48-4297-A152-0C6FF1C71FAA}" dt="2021-10-19T01:54:50.641" v="2758" actId="5793"/>
          <ac:spMkLst>
            <pc:docMk/>
            <pc:sldMk cId="2638990772" sldId="642"/>
            <ac:spMk id="2" creationId="{00000000-0000-0000-0000-000000000000}"/>
          </ac:spMkLst>
        </pc:spChg>
        <pc:spChg chg="mod">
          <ac:chgData name="Jeetu Ganju" userId="13cc229b5e382c3e" providerId="LiveId" clId="{4E9E99D6-EC48-4297-A152-0C6FF1C71FAA}" dt="2021-10-22T14:56:13.562" v="5470" actId="20577"/>
          <ac:spMkLst>
            <pc:docMk/>
            <pc:sldMk cId="2638990772" sldId="642"/>
            <ac:spMk id="4" creationId="{77653016-A928-46D0-BF12-A8B2816F55DC}"/>
          </ac:spMkLst>
        </pc:spChg>
      </pc:sldChg>
      <pc:sldChg chg="addSp modSp mod modAnim">
        <pc:chgData name="Jeetu Ganju" userId="13cc229b5e382c3e" providerId="LiveId" clId="{4E9E99D6-EC48-4297-A152-0C6FF1C71FAA}" dt="2021-10-28T15:58:20.618" v="5664" actId="20577"/>
        <pc:sldMkLst>
          <pc:docMk/>
          <pc:sldMk cId="1460687166" sldId="643"/>
        </pc:sldMkLst>
        <pc:spChg chg="add mod">
          <ac:chgData name="Jeetu Ganju" userId="13cc229b5e382c3e" providerId="LiveId" clId="{4E9E99D6-EC48-4297-A152-0C6FF1C71FAA}" dt="2021-10-28T15:57:52.998" v="5659" actId="6549"/>
          <ac:spMkLst>
            <pc:docMk/>
            <pc:sldMk cId="1460687166" sldId="643"/>
            <ac:spMk id="5" creationId="{54C7FDF4-A484-4EA1-A1EF-B4EFF4A6DCE5}"/>
          </ac:spMkLst>
        </pc:spChg>
        <pc:spChg chg="add mod">
          <ac:chgData name="Jeetu Ganju" userId="13cc229b5e382c3e" providerId="LiveId" clId="{4E9E99D6-EC48-4297-A152-0C6FF1C71FAA}" dt="2021-10-19T01:11:28.989" v="2642" actId="1036"/>
          <ac:spMkLst>
            <pc:docMk/>
            <pc:sldMk cId="1460687166" sldId="643"/>
            <ac:spMk id="7" creationId="{68F46AE4-C5EB-4C78-836A-566C626D9333}"/>
          </ac:spMkLst>
        </pc:spChg>
        <pc:spChg chg="add mod">
          <ac:chgData name="Jeetu Ganju" userId="13cc229b5e382c3e" providerId="LiveId" clId="{4E9E99D6-EC48-4297-A152-0C6FF1C71FAA}" dt="2021-10-19T00:40:25.807" v="1416" actId="1038"/>
          <ac:spMkLst>
            <pc:docMk/>
            <pc:sldMk cId="1460687166" sldId="643"/>
            <ac:spMk id="10" creationId="{027BB313-70B1-4615-907C-198A7140B9C1}"/>
          </ac:spMkLst>
        </pc:spChg>
        <pc:spChg chg="add mod">
          <ac:chgData name="Jeetu Ganju" userId="13cc229b5e382c3e" providerId="LiveId" clId="{4E9E99D6-EC48-4297-A152-0C6FF1C71FAA}" dt="2021-10-28T15:58:20.618" v="5664" actId="20577"/>
          <ac:spMkLst>
            <pc:docMk/>
            <pc:sldMk cId="1460687166" sldId="643"/>
            <ac:spMk id="11" creationId="{0B90F081-AE52-492D-AF7A-CA5F52365A05}"/>
          </ac:spMkLst>
        </pc:spChg>
        <pc:spChg chg="add mod">
          <ac:chgData name="Jeetu Ganju" userId="13cc229b5e382c3e" providerId="LiveId" clId="{4E9E99D6-EC48-4297-A152-0C6FF1C71FAA}" dt="2021-10-28T15:58:14.496" v="5660" actId="6549"/>
          <ac:spMkLst>
            <pc:docMk/>
            <pc:sldMk cId="1460687166" sldId="643"/>
            <ac:spMk id="14" creationId="{EE5B37AB-B5CF-4CC7-953C-D63F1F379EF6}"/>
          </ac:spMkLst>
        </pc:spChg>
        <pc:spChg chg="add mod">
          <ac:chgData name="Jeetu Ganju" userId="13cc229b5e382c3e" providerId="LiveId" clId="{4E9E99D6-EC48-4297-A152-0C6FF1C71FAA}" dt="2021-10-19T00:39:59.182" v="1398" actId="255"/>
          <ac:spMkLst>
            <pc:docMk/>
            <pc:sldMk cId="1460687166" sldId="643"/>
            <ac:spMk id="15" creationId="{DD934C81-AB96-468E-A466-94003E99DA64}"/>
          </ac:spMkLst>
        </pc:spChg>
        <pc:picChg chg="add mod">
          <ac:chgData name="Jeetu Ganju" userId="13cc229b5e382c3e" providerId="LiveId" clId="{4E9E99D6-EC48-4297-A152-0C6FF1C71FAA}" dt="2021-10-19T01:11:03.232" v="2638" actId="14100"/>
          <ac:picMkLst>
            <pc:docMk/>
            <pc:sldMk cId="1460687166" sldId="643"/>
            <ac:picMk id="4" creationId="{AB2A96F9-3CA0-43D6-B4D5-F22C8E4149A3}"/>
          </ac:picMkLst>
        </pc:picChg>
        <pc:picChg chg="add mod">
          <ac:chgData name="Jeetu Ganju" userId="13cc229b5e382c3e" providerId="LiveId" clId="{4E9E99D6-EC48-4297-A152-0C6FF1C71FAA}" dt="2021-10-19T00:40:19.235" v="1402" actId="1038"/>
          <ac:picMkLst>
            <pc:docMk/>
            <pc:sldMk cId="1460687166" sldId="643"/>
            <ac:picMk id="9" creationId="{06CC0EE7-AE0C-4B97-89D6-681F983CDDF9}"/>
          </ac:picMkLst>
        </pc:picChg>
        <pc:picChg chg="add mod">
          <ac:chgData name="Jeetu Ganju" userId="13cc229b5e382c3e" providerId="LiveId" clId="{4E9E99D6-EC48-4297-A152-0C6FF1C71FAA}" dt="2021-10-19T01:10:51.442" v="2637" actId="14100"/>
          <ac:picMkLst>
            <pc:docMk/>
            <pc:sldMk cId="1460687166" sldId="643"/>
            <ac:picMk id="13" creationId="{B827019E-D55B-45F0-BC91-16AE9577105E}"/>
          </ac:picMkLst>
        </pc:picChg>
      </pc:sldChg>
      <pc:sldChg chg="modSp mod">
        <pc:chgData name="Jeetu Ganju" userId="13cc229b5e382c3e" providerId="LiveId" clId="{4E9E99D6-EC48-4297-A152-0C6FF1C71FAA}" dt="2021-10-28T15:54:28.500" v="5648" actId="20577"/>
        <pc:sldMkLst>
          <pc:docMk/>
          <pc:sldMk cId="3803660890" sldId="654"/>
        </pc:sldMkLst>
        <pc:spChg chg="mod">
          <ac:chgData name="Jeetu Ganju" userId="13cc229b5e382c3e" providerId="LiveId" clId="{4E9E99D6-EC48-4297-A152-0C6FF1C71FAA}" dt="2021-10-28T15:54:28.500" v="5648" actId="20577"/>
          <ac:spMkLst>
            <pc:docMk/>
            <pc:sldMk cId="3803660890" sldId="654"/>
            <ac:spMk id="5" creationId="{00000000-0000-0000-0000-000000000000}"/>
          </ac:spMkLst>
        </pc:spChg>
      </pc:sldChg>
      <pc:sldChg chg="modSp mod ord">
        <pc:chgData name="Jeetu Ganju" userId="13cc229b5e382c3e" providerId="LiveId" clId="{4E9E99D6-EC48-4297-A152-0C6FF1C71FAA}" dt="2021-10-31T01:07:49.744" v="5722" actId="14100"/>
        <pc:sldMkLst>
          <pc:docMk/>
          <pc:sldMk cId="3126094619" sldId="655"/>
        </pc:sldMkLst>
        <pc:spChg chg="mod">
          <ac:chgData name="Jeetu Ganju" userId="13cc229b5e382c3e" providerId="LiveId" clId="{4E9E99D6-EC48-4297-A152-0C6FF1C71FAA}" dt="2021-10-31T01:07:49.744" v="5722" actId="14100"/>
          <ac:spMkLst>
            <pc:docMk/>
            <pc:sldMk cId="3126094619" sldId="655"/>
            <ac:spMk id="26" creationId="{5EFB9767-D903-4DDD-BE0D-E47302911F1B}"/>
          </ac:spMkLst>
        </pc:spChg>
        <pc:cxnChg chg="mod">
          <ac:chgData name="Jeetu Ganju" userId="13cc229b5e382c3e" providerId="LiveId" clId="{4E9E99D6-EC48-4297-A152-0C6FF1C71FAA}" dt="2021-10-22T13:40:53.407" v="4415" actId="1035"/>
          <ac:cxnSpMkLst>
            <pc:docMk/>
            <pc:sldMk cId="3126094619" sldId="655"/>
            <ac:cxnSpMk id="13" creationId="{ACBA2114-A4E4-43B1-916A-6FD9DD7F04EE}"/>
          </ac:cxnSpMkLst>
        </pc:cxnChg>
        <pc:cxnChg chg="mod">
          <ac:chgData name="Jeetu Ganju" userId="13cc229b5e382c3e" providerId="LiveId" clId="{4E9E99D6-EC48-4297-A152-0C6FF1C71FAA}" dt="2021-10-22T13:40:58.159" v="4422" actId="1036"/>
          <ac:cxnSpMkLst>
            <pc:docMk/>
            <pc:sldMk cId="3126094619" sldId="655"/>
            <ac:cxnSpMk id="27" creationId="{05D27368-9F97-4D3B-B4D2-6C6FAE826F37}"/>
          </ac:cxnSpMkLst>
        </pc:cxnChg>
      </pc:sldChg>
      <pc:sldChg chg="modSp mod">
        <pc:chgData name="Jeetu Ganju" userId="13cc229b5e382c3e" providerId="LiveId" clId="{4E9E99D6-EC48-4297-A152-0C6FF1C71FAA}" dt="2021-10-28T15:57:18.590" v="5658" actId="20577"/>
        <pc:sldMkLst>
          <pc:docMk/>
          <pc:sldMk cId="2141366809" sldId="656"/>
        </pc:sldMkLst>
        <pc:spChg chg="mod">
          <ac:chgData name="Jeetu Ganju" userId="13cc229b5e382c3e" providerId="LiveId" clId="{4E9E99D6-EC48-4297-A152-0C6FF1C71FAA}" dt="2021-10-28T15:57:18.590" v="5658" actId="20577"/>
          <ac:spMkLst>
            <pc:docMk/>
            <pc:sldMk cId="2141366809" sldId="656"/>
            <ac:spMk id="5" creationId="{00000000-0000-0000-0000-000000000000}"/>
          </ac:spMkLst>
        </pc:spChg>
      </pc:sldChg>
      <pc:sldChg chg="modSp mod modAnim">
        <pc:chgData name="Jeetu Ganju" userId="13cc229b5e382c3e" providerId="LiveId" clId="{4E9E99D6-EC48-4297-A152-0C6FF1C71FAA}" dt="2021-10-31T01:04:09.821" v="5666" actId="6549"/>
        <pc:sldMkLst>
          <pc:docMk/>
          <pc:sldMk cId="2521804970" sldId="657"/>
        </pc:sldMkLst>
        <pc:spChg chg="mod">
          <ac:chgData name="Jeetu Ganju" userId="13cc229b5e382c3e" providerId="LiveId" clId="{4E9E99D6-EC48-4297-A152-0C6FF1C71FAA}" dt="2021-10-31T01:04:09.821" v="5666" actId="6549"/>
          <ac:spMkLst>
            <pc:docMk/>
            <pc:sldMk cId="2521804970" sldId="657"/>
            <ac:spMk id="3" creationId="{15386E07-D000-44ED-9F74-16B0F2D16389}"/>
          </ac:spMkLst>
        </pc:spChg>
      </pc:sldChg>
      <pc:sldChg chg="modSp mod modAnim">
        <pc:chgData name="Jeetu Ganju" userId="13cc229b5e382c3e" providerId="LiveId" clId="{4E9E99D6-EC48-4297-A152-0C6FF1C71FAA}" dt="2021-10-31T01:06:02.854" v="5716" actId="1037"/>
        <pc:sldMkLst>
          <pc:docMk/>
          <pc:sldMk cId="2976647707" sldId="658"/>
        </pc:sldMkLst>
        <pc:spChg chg="mod">
          <ac:chgData name="Jeetu Ganju" userId="13cc229b5e382c3e" providerId="LiveId" clId="{4E9E99D6-EC48-4297-A152-0C6FF1C71FAA}" dt="2021-10-31T01:05:46.478" v="5710" actId="1035"/>
          <ac:spMkLst>
            <pc:docMk/>
            <pc:sldMk cId="2976647707" sldId="658"/>
            <ac:spMk id="3" creationId="{15386E07-D000-44ED-9F74-16B0F2D16389}"/>
          </ac:spMkLst>
        </pc:spChg>
        <pc:cxnChg chg="mod">
          <ac:chgData name="Jeetu Ganju" userId="13cc229b5e382c3e" providerId="LiveId" clId="{4E9E99D6-EC48-4297-A152-0C6FF1C71FAA}" dt="2021-10-31T01:06:02.854" v="5716" actId="1037"/>
          <ac:cxnSpMkLst>
            <pc:docMk/>
            <pc:sldMk cId="2976647707" sldId="658"/>
            <ac:cxnSpMk id="7" creationId="{64F81FD6-7F34-4DF7-BB3E-8AE300A64083}"/>
          </ac:cxnSpMkLst>
        </pc:cxnChg>
        <pc:cxnChg chg="mod">
          <ac:chgData name="Jeetu Ganju" userId="13cc229b5e382c3e" providerId="LiveId" clId="{4E9E99D6-EC48-4297-A152-0C6FF1C71FAA}" dt="2021-10-31T01:05:51.576" v="5712" actId="1035"/>
          <ac:cxnSpMkLst>
            <pc:docMk/>
            <pc:sldMk cId="2976647707" sldId="658"/>
            <ac:cxnSpMk id="8" creationId="{6A7AF7D1-019E-4257-BD1D-677E66DFE756}"/>
          </ac:cxnSpMkLst>
        </pc:cxnChg>
      </pc:sldChg>
      <pc:sldChg chg="modSp modAnim">
        <pc:chgData name="Jeetu Ganju" userId="13cc229b5e382c3e" providerId="LiveId" clId="{4E9E99D6-EC48-4297-A152-0C6FF1C71FAA}" dt="2021-10-13T23:30:24.741" v="729"/>
        <pc:sldMkLst>
          <pc:docMk/>
          <pc:sldMk cId="3259577511" sldId="659"/>
        </pc:sldMkLst>
        <pc:spChg chg="mod">
          <ac:chgData name="Jeetu Ganju" userId="13cc229b5e382c3e" providerId="LiveId" clId="{4E9E99D6-EC48-4297-A152-0C6FF1C71FAA}" dt="2021-10-13T23:28:27.429" v="711" actId="20577"/>
          <ac:spMkLst>
            <pc:docMk/>
            <pc:sldMk cId="3259577511" sldId="659"/>
            <ac:spMk id="3" creationId="{15386E07-D000-44ED-9F74-16B0F2D16389}"/>
          </ac:spMkLst>
        </pc:spChg>
        <pc:spChg chg="mod">
          <ac:chgData name="Jeetu Ganju" userId="13cc229b5e382c3e" providerId="LiveId" clId="{4E9E99D6-EC48-4297-A152-0C6FF1C71FAA}" dt="2021-10-13T23:28:16.484" v="703" actId="20577"/>
          <ac:spMkLst>
            <pc:docMk/>
            <pc:sldMk cId="3259577511" sldId="659"/>
            <ac:spMk id="5" creationId="{4FB5DE0D-B584-407D-AB1B-482698E82FA6}"/>
          </ac:spMkLst>
        </pc:spChg>
      </pc:sldChg>
      <pc:sldChg chg="delSp modSp mod delAnim">
        <pc:chgData name="Jeetu Ganju" userId="13cc229b5e382c3e" providerId="LiveId" clId="{4E9E99D6-EC48-4297-A152-0C6FF1C71FAA}" dt="2021-10-29T23:36:13.295" v="5665" actId="478"/>
        <pc:sldMkLst>
          <pc:docMk/>
          <pc:sldMk cId="3398109364" sldId="660"/>
        </pc:sldMkLst>
        <pc:spChg chg="mod">
          <ac:chgData name="Jeetu Ganju" userId="13cc229b5e382c3e" providerId="LiveId" clId="{4E9E99D6-EC48-4297-A152-0C6FF1C71FAA}" dt="2021-10-13T23:35:47.275" v="804" actId="20577"/>
          <ac:spMkLst>
            <pc:docMk/>
            <pc:sldMk cId="3398109364" sldId="660"/>
            <ac:spMk id="2" creationId="{00000000-0000-0000-0000-000000000000}"/>
          </ac:spMkLst>
        </pc:spChg>
        <pc:spChg chg="mod">
          <ac:chgData name="Jeetu Ganju" userId="13cc229b5e382c3e" providerId="LiveId" clId="{4E9E99D6-EC48-4297-A152-0C6FF1C71FAA}" dt="2021-10-19T02:07:47.949" v="2976" actId="20577"/>
          <ac:spMkLst>
            <pc:docMk/>
            <pc:sldMk cId="3398109364" sldId="660"/>
            <ac:spMk id="3" creationId="{15386E07-D000-44ED-9F74-16B0F2D16389}"/>
          </ac:spMkLst>
        </pc:spChg>
        <pc:spChg chg="mod">
          <ac:chgData name="Jeetu Ganju" userId="13cc229b5e382c3e" providerId="LiveId" clId="{4E9E99D6-EC48-4297-A152-0C6FF1C71FAA}" dt="2021-10-19T02:08:07.364" v="2978" actId="1038"/>
          <ac:spMkLst>
            <pc:docMk/>
            <pc:sldMk cId="3398109364" sldId="660"/>
            <ac:spMk id="4" creationId="{7B0AF0FD-8834-40E7-958E-32A9E1E13E9F}"/>
          </ac:spMkLst>
        </pc:spChg>
        <pc:spChg chg="del mod">
          <ac:chgData name="Jeetu Ganju" userId="13cc229b5e382c3e" providerId="LiveId" clId="{4E9E99D6-EC48-4297-A152-0C6FF1C71FAA}" dt="2021-10-29T23:36:13.295" v="5665" actId="478"/>
          <ac:spMkLst>
            <pc:docMk/>
            <pc:sldMk cId="3398109364" sldId="660"/>
            <ac:spMk id="5" creationId="{5CEDE4B1-7906-4C23-BB25-D69D107C0641}"/>
          </ac:spMkLst>
        </pc:spChg>
        <pc:spChg chg="mod">
          <ac:chgData name="Jeetu Ganju" userId="13cc229b5e382c3e" providerId="LiveId" clId="{4E9E99D6-EC48-4297-A152-0C6FF1C71FAA}" dt="2021-10-19T01:05:15.666" v="2614" actId="1035"/>
          <ac:spMkLst>
            <pc:docMk/>
            <pc:sldMk cId="3398109364" sldId="660"/>
            <ac:spMk id="7" creationId="{1567FC9E-8BD6-42CC-8315-56531CF3D2DA}"/>
          </ac:spMkLst>
        </pc:spChg>
      </pc:sldChg>
      <pc:sldChg chg="modSp mod">
        <pc:chgData name="Jeetu Ganju" userId="13cc229b5e382c3e" providerId="LiveId" clId="{4E9E99D6-EC48-4297-A152-0C6FF1C71FAA}" dt="2021-10-31T01:08:48.635" v="5726" actId="20577"/>
        <pc:sldMkLst>
          <pc:docMk/>
          <pc:sldMk cId="294216280" sldId="661"/>
        </pc:sldMkLst>
        <pc:spChg chg="mod">
          <ac:chgData name="Jeetu Ganju" userId="13cc229b5e382c3e" providerId="LiveId" clId="{4E9E99D6-EC48-4297-A152-0C6FF1C71FAA}" dt="2021-10-31T01:08:48.635" v="5726" actId="20577"/>
          <ac:spMkLst>
            <pc:docMk/>
            <pc:sldMk cId="294216280" sldId="661"/>
            <ac:spMk id="2" creationId="{F45B48D1-DE90-440A-AC8B-9D5C3A394849}"/>
          </ac:spMkLst>
        </pc:spChg>
        <pc:spChg chg="mod">
          <ac:chgData name="Jeetu Ganju" userId="13cc229b5e382c3e" providerId="LiveId" clId="{4E9E99D6-EC48-4297-A152-0C6FF1C71FAA}" dt="2021-10-19T02:07:16.898" v="2967" actId="20577"/>
          <ac:spMkLst>
            <pc:docMk/>
            <pc:sldMk cId="294216280" sldId="661"/>
            <ac:spMk id="4" creationId="{21254516-6E6F-4483-BFA1-35F7F9E2DE66}"/>
          </ac:spMkLst>
        </pc:spChg>
      </pc:sldChg>
      <pc:sldChg chg="addSp delSp modSp mod delAnim modAnim">
        <pc:chgData name="Jeetu Ganju" userId="13cc229b5e382c3e" providerId="LiveId" clId="{4E9E99D6-EC48-4297-A152-0C6FF1C71FAA}" dt="2021-10-22T14:04:38.311" v="5295" actId="1038"/>
        <pc:sldMkLst>
          <pc:docMk/>
          <pc:sldMk cId="178788489" sldId="662"/>
        </pc:sldMkLst>
        <pc:spChg chg="mod">
          <ac:chgData name="Jeetu Ganju" userId="13cc229b5e382c3e" providerId="LiveId" clId="{4E9E99D6-EC48-4297-A152-0C6FF1C71FAA}" dt="2021-10-03T18:05:50.970" v="219" actId="20577"/>
          <ac:spMkLst>
            <pc:docMk/>
            <pc:sldMk cId="178788489" sldId="662"/>
            <ac:spMk id="2" creationId="{F45B48D1-DE90-440A-AC8B-9D5C3A394849}"/>
          </ac:spMkLst>
        </pc:spChg>
        <pc:spChg chg="add del mod">
          <ac:chgData name="Jeetu Ganju" userId="13cc229b5e382c3e" providerId="LiveId" clId="{4E9E99D6-EC48-4297-A152-0C6FF1C71FAA}" dt="2021-10-03T18:03:45.628" v="37" actId="478"/>
          <ac:spMkLst>
            <pc:docMk/>
            <pc:sldMk cId="178788489" sldId="662"/>
            <ac:spMk id="5" creationId="{E5AE293E-56F7-4A1D-BA13-1769181409E9}"/>
          </ac:spMkLst>
        </pc:spChg>
        <pc:spChg chg="del">
          <ac:chgData name="Jeetu Ganju" userId="13cc229b5e382c3e" providerId="LiveId" clId="{4E9E99D6-EC48-4297-A152-0C6FF1C71FAA}" dt="2021-10-03T18:03:53.233" v="40" actId="478"/>
          <ac:spMkLst>
            <pc:docMk/>
            <pc:sldMk cId="178788489" sldId="662"/>
            <ac:spMk id="11" creationId="{F85ABD16-FC51-4AEE-AC6E-368A8E5AE3FD}"/>
          </ac:spMkLst>
        </pc:spChg>
        <pc:spChg chg="del">
          <ac:chgData name="Jeetu Ganju" userId="13cc229b5e382c3e" providerId="LiveId" clId="{4E9E99D6-EC48-4297-A152-0C6FF1C71FAA}" dt="2021-10-03T18:03:50.888" v="39" actId="478"/>
          <ac:spMkLst>
            <pc:docMk/>
            <pc:sldMk cId="178788489" sldId="662"/>
            <ac:spMk id="14" creationId="{F2015503-D90B-4E4C-A40B-8554A6D7C000}"/>
          </ac:spMkLst>
        </pc:spChg>
        <pc:spChg chg="mod">
          <ac:chgData name="Jeetu Ganju" userId="13cc229b5e382c3e" providerId="LiveId" clId="{4E9E99D6-EC48-4297-A152-0C6FF1C71FAA}" dt="2021-10-22T14:04:38.311" v="5295" actId="1038"/>
          <ac:spMkLst>
            <pc:docMk/>
            <pc:sldMk cId="178788489" sldId="662"/>
            <ac:spMk id="17" creationId="{C48D98C1-0F55-4437-AD6B-2E270ACA93F3}"/>
          </ac:spMkLst>
        </pc:spChg>
        <pc:picChg chg="del">
          <ac:chgData name="Jeetu Ganju" userId="13cc229b5e382c3e" providerId="LiveId" clId="{4E9E99D6-EC48-4297-A152-0C6FF1C71FAA}" dt="2021-10-03T18:03:32.677" v="36" actId="478"/>
          <ac:picMkLst>
            <pc:docMk/>
            <pc:sldMk cId="178788489" sldId="662"/>
            <ac:picMk id="6" creationId="{5458313A-9413-4B81-8053-00578CD0AC69}"/>
          </ac:picMkLst>
        </pc:picChg>
        <pc:picChg chg="del">
          <ac:chgData name="Jeetu Ganju" userId="13cc229b5e382c3e" providerId="LiveId" clId="{4E9E99D6-EC48-4297-A152-0C6FF1C71FAA}" dt="2021-10-03T18:03:48.204" v="38" actId="478"/>
          <ac:picMkLst>
            <pc:docMk/>
            <pc:sldMk cId="178788489" sldId="662"/>
            <ac:picMk id="8" creationId="{801FE17B-7201-4341-8758-74B4483D615E}"/>
          </ac:picMkLst>
        </pc:picChg>
        <pc:picChg chg="del">
          <ac:chgData name="Jeetu Ganju" userId="13cc229b5e382c3e" providerId="LiveId" clId="{4E9E99D6-EC48-4297-A152-0C6FF1C71FAA}" dt="2021-10-03T18:03:55.082" v="41" actId="478"/>
          <ac:picMkLst>
            <pc:docMk/>
            <pc:sldMk cId="178788489" sldId="662"/>
            <ac:picMk id="10" creationId="{FFD26BCC-0AB9-43D3-8BE0-AA373ED6DC87}"/>
          </ac:picMkLst>
        </pc:picChg>
        <pc:picChg chg="add mod">
          <ac:chgData name="Jeetu Ganju" userId="13cc229b5e382c3e" providerId="LiveId" clId="{4E9E99D6-EC48-4297-A152-0C6FF1C71FAA}" dt="2021-10-03T18:04:56.023" v="161" actId="14100"/>
          <ac:picMkLst>
            <pc:docMk/>
            <pc:sldMk cId="178788489" sldId="662"/>
            <ac:picMk id="12" creationId="{F5C546C3-5093-4A90-BFFD-F76719A062A4}"/>
          </ac:picMkLst>
        </pc:picChg>
        <pc:picChg chg="add mod">
          <ac:chgData name="Jeetu Ganju" userId="13cc229b5e382c3e" providerId="LiveId" clId="{4E9E99D6-EC48-4297-A152-0C6FF1C71FAA}" dt="2021-10-03T18:05:55" v="220" actId="14100"/>
          <ac:picMkLst>
            <pc:docMk/>
            <pc:sldMk cId="178788489" sldId="662"/>
            <ac:picMk id="13" creationId="{973BA365-168A-4AFD-B990-A32B68A1DA8B}"/>
          </ac:picMkLst>
        </pc:picChg>
      </pc:sldChg>
      <pc:sldChg chg="addSp delSp modSp add mod modAnim">
        <pc:chgData name="Jeetu Ganju" userId="13cc229b5e382c3e" providerId="LiveId" clId="{4E9E99D6-EC48-4297-A152-0C6FF1C71FAA}" dt="2021-10-22T14:58:48.925" v="5532" actId="20577"/>
        <pc:sldMkLst>
          <pc:docMk/>
          <pc:sldMk cId="2370463632" sldId="663"/>
        </pc:sldMkLst>
        <pc:spChg chg="mod">
          <ac:chgData name="Jeetu Ganju" userId="13cc229b5e382c3e" providerId="LiveId" clId="{4E9E99D6-EC48-4297-A152-0C6FF1C71FAA}" dt="2021-10-22T14:58:48.925" v="5532" actId="20577"/>
          <ac:spMkLst>
            <pc:docMk/>
            <pc:sldMk cId="2370463632" sldId="663"/>
            <ac:spMk id="2" creationId="{00000000-0000-0000-0000-000000000000}"/>
          </ac:spMkLst>
        </pc:spChg>
        <pc:spChg chg="del">
          <ac:chgData name="Jeetu Ganju" userId="13cc229b5e382c3e" providerId="LiveId" clId="{4E9E99D6-EC48-4297-A152-0C6FF1C71FAA}" dt="2021-10-11T21:55:46.560" v="379" actId="478"/>
          <ac:spMkLst>
            <pc:docMk/>
            <pc:sldMk cId="2370463632" sldId="663"/>
            <ac:spMk id="4" creationId="{77653016-A928-46D0-BF12-A8B2816F55DC}"/>
          </ac:spMkLst>
        </pc:spChg>
        <pc:spChg chg="add mod">
          <ac:chgData name="Jeetu Ganju" userId="13cc229b5e382c3e" providerId="LiveId" clId="{4E9E99D6-EC48-4297-A152-0C6FF1C71FAA}" dt="2021-10-19T01:57:04.882" v="2848" actId="1037"/>
          <ac:spMkLst>
            <pc:docMk/>
            <pc:sldMk cId="2370463632" sldId="663"/>
            <ac:spMk id="11" creationId="{FB1ADABF-17D4-4291-B4DE-C640B61AD012}"/>
          </ac:spMkLst>
        </pc:spChg>
        <pc:spChg chg="add mod">
          <ac:chgData name="Jeetu Ganju" userId="13cc229b5e382c3e" providerId="LiveId" clId="{4E9E99D6-EC48-4297-A152-0C6FF1C71FAA}" dt="2021-10-11T22:30:47.730" v="657" actId="1037"/>
          <ac:spMkLst>
            <pc:docMk/>
            <pc:sldMk cId="2370463632" sldId="663"/>
            <ac:spMk id="16" creationId="{8AA891A6-C578-4D64-93D0-924BFB901B15}"/>
          </ac:spMkLst>
        </pc:spChg>
        <pc:picChg chg="add mod">
          <ac:chgData name="Jeetu Ganju" userId="13cc229b5e382c3e" providerId="LiveId" clId="{4E9E99D6-EC48-4297-A152-0C6FF1C71FAA}" dt="2021-10-11T21:58:18.542" v="477" actId="1038"/>
          <ac:picMkLst>
            <pc:docMk/>
            <pc:sldMk cId="2370463632" sldId="663"/>
            <ac:picMk id="5" creationId="{F5B56F52-BE78-4809-BD3F-DB276755448B}"/>
          </ac:picMkLst>
        </pc:picChg>
        <pc:picChg chg="add del">
          <ac:chgData name="Jeetu Ganju" userId="13cc229b5e382c3e" providerId="LiveId" clId="{4E9E99D6-EC48-4297-A152-0C6FF1C71FAA}" dt="2021-10-11T21:57:05.338" v="409" actId="22"/>
          <ac:picMkLst>
            <pc:docMk/>
            <pc:sldMk cId="2370463632" sldId="663"/>
            <ac:picMk id="8" creationId="{A98EC735-7D07-4C18-945E-D9AF85862FFC}"/>
          </ac:picMkLst>
        </pc:picChg>
        <pc:picChg chg="add mod">
          <ac:chgData name="Jeetu Ganju" userId="13cc229b5e382c3e" providerId="LiveId" clId="{4E9E99D6-EC48-4297-A152-0C6FF1C71FAA}" dt="2021-10-11T21:58:09.881" v="471" actId="1036"/>
          <ac:picMkLst>
            <pc:docMk/>
            <pc:sldMk cId="2370463632" sldId="663"/>
            <ac:picMk id="10" creationId="{E47A7809-5A4C-473D-BE22-0BAF0AE3DADB}"/>
          </ac:picMkLst>
        </pc:picChg>
        <pc:picChg chg="add mod">
          <ac:chgData name="Jeetu Ganju" userId="13cc229b5e382c3e" providerId="LiveId" clId="{4E9E99D6-EC48-4297-A152-0C6FF1C71FAA}" dt="2021-10-11T22:28:34.580" v="495" actId="1035"/>
          <ac:picMkLst>
            <pc:docMk/>
            <pc:sldMk cId="2370463632" sldId="663"/>
            <ac:picMk id="12" creationId="{6C316FB8-79FD-4895-BD47-BD12AA8B6FCA}"/>
          </ac:picMkLst>
        </pc:picChg>
        <pc:picChg chg="add mod">
          <ac:chgData name="Jeetu Ganju" userId="13cc229b5e382c3e" providerId="LiveId" clId="{4E9E99D6-EC48-4297-A152-0C6FF1C71FAA}" dt="2021-10-19T01:56:53.941" v="2824" actId="1035"/>
          <ac:picMkLst>
            <pc:docMk/>
            <pc:sldMk cId="2370463632" sldId="663"/>
            <ac:picMk id="14" creationId="{29B0513D-1D17-47A8-85DA-379108D4090E}"/>
          </ac:picMkLst>
        </pc:picChg>
      </pc:sldChg>
      <pc:sldChg chg="addSp delSp modSp add mod delAnim modAnim">
        <pc:chgData name="Jeetu Ganju" userId="13cc229b5e382c3e" providerId="LiveId" clId="{4E9E99D6-EC48-4297-A152-0C6FF1C71FAA}" dt="2021-10-31T01:09:05.540" v="5731" actId="20577"/>
        <pc:sldMkLst>
          <pc:docMk/>
          <pc:sldMk cId="3440211362" sldId="665"/>
        </pc:sldMkLst>
        <pc:spChg chg="add mod">
          <ac:chgData name="Jeetu Ganju" userId="13cc229b5e382c3e" providerId="LiveId" clId="{4E9E99D6-EC48-4297-A152-0C6FF1C71FAA}" dt="2021-10-22T13:59:56.360" v="5275" actId="1038"/>
          <ac:spMkLst>
            <pc:docMk/>
            <pc:sldMk cId="3440211362" sldId="665"/>
            <ac:spMk id="12" creationId="{765A57BA-97F1-46E5-91BD-2CF65ACA5531}"/>
          </ac:spMkLst>
        </pc:spChg>
        <pc:spChg chg="mod">
          <ac:chgData name="Jeetu Ganju" userId="13cc229b5e382c3e" providerId="LiveId" clId="{4E9E99D6-EC48-4297-A152-0C6FF1C71FAA}" dt="2021-10-31T01:09:05.540" v="5731" actId="20577"/>
          <ac:spMkLst>
            <pc:docMk/>
            <pc:sldMk cId="3440211362" sldId="665"/>
            <ac:spMk id="26" creationId="{5EFB9767-D903-4DDD-BE0D-E47302911F1B}"/>
          </ac:spMkLst>
        </pc:spChg>
        <pc:cxnChg chg="del">
          <ac:chgData name="Jeetu Ganju" userId="13cc229b5e382c3e" providerId="LiveId" clId="{4E9E99D6-EC48-4297-A152-0C6FF1C71FAA}" dt="2021-10-19T00:58:11.843" v="2357" actId="478"/>
          <ac:cxnSpMkLst>
            <pc:docMk/>
            <pc:sldMk cId="3440211362" sldId="665"/>
            <ac:cxnSpMk id="13" creationId="{ACBA2114-A4E4-43B1-916A-6FD9DD7F04EE}"/>
          </ac:cxnSpMkLst>
        </pc:cxnChg>
        <pc:cxnChg chg="del">
          <ac:chgData name="Jeetu Ganju" userId="13cc229b5e382c3e" providerId="LiveId" clId="{4E9E99D6-EC48-4297-A152-0C6FF1C71FAA}" dt="2021-10-19T00:58:13.992" v="2358" actId="478"/>
          <ac:cxnSpMkLst>
            <pc:docMk/>
            <pc:sldMk cId="3440211362" sldId="665"/>
            <ac:cxnSpMk id="27" creationId="{05D27368-9F97-4D3B-B4D2-6C6FAE826F37}"/>
          </ac:cxnSpMkLst>
        </pc:cxnChg>
      </pc:sldChg>
      <pc:sldChg chg="addSp delSp modSp add mod delAnim modAnim">
        <pc:chgData name="Jeetu Ganju" userId="13cc229b5e382c3e" providerId="LiveId" clId="{4E9E99D6-EC48-4297-A152-0C6FF1C71FAA}" dt="2021-10-20T14:09:48.368" v="4160" actId="20577"/>
        <pc:sldMkLst>
          <pc:docMk/>
          <pc:sldMk cId="464804715" sldId="666"/>
        </pc:sldMkLst>
        <pc:spChg chg="mod">
          <ac:chgData name="Jeetu Ganju" userId="13cc229b5e382c3e" providerId="LiveId" clId="{4E9E99D6-EC48-4297-A152-0C6FF1C71FAA}" dt="2021-10-19T00:53:46.952" v="2030" actId="20577"/>
          <ac:spMkLst>
            <pc:docMk/>
            <pc:sldMk cId="464804715" sldId="666"/>
            <ac:spMk id="2" creationId="{00000000-0000-0000-0000-000000000000}"/>
          </ac:spMkLst>
        </pc:spChg>
        <pc:spChg chg="del">
          <ac:chgData name="Jeetu Ganju" userId="13cc229b5e382c3e" providerId="LiveId" clId="{4E9E99D6-EC48-4297-A152-0C6FF1C71FAA}" dt="2021-10-19T00:46:22.214" v="1440" actId="478"/>
          <ac:spMkLst>
            <pc:docMk/>
            <pc:sldMk cId="464804715" sldId="666"/>
            <ac:spMk id="4" creationId="{77653016-A928-46D0-BF12-A8B2816F55DC}"/>
          </ac:spMkLst>
        </pc:spChg>
        <pc:spChg chg="del mod">
          <ac:chgData name="Jeetu Ganju" userId="13cc229b5e382c3e" providerId="LiveId" clId="{4E9E99D6-EC48-4297-A152-0C6FF1C71FAA}" dt="2021-10-19T00:46:27.033" v="1442" actId="478"/>
          <ac:spMkLst>
            <pc:docMk/>
            <pc:sldMk cId="464804715" sldId="666"/>
            <ac:spMk id="8" creationId="{0F3244BC-53B5-4C37-9FC2-BE912E315B21}"/>
          </ac:spMkLst>
        </pc:spChg>
        <pc:spChg chg="del">
          <ac:chgData name="Jeetu Ganju" userId="13cc229b5e382c3e" providerId="LiveId" clId="{4E9E99D6-EC48-4297-A152-0C6FF1C71FAA}" dt="2021-10-19T00:46:30.467" v="1444" actId="478"/>
          <ac:spMkLst>
            <pc:docMk/>
            <pc:sldMk cId="464804715" sldId="666"/>
            <ac:spMk id="10" creationId="{FD9584C7-956C-47FD-B7F6-DC24AAC85ED1}"/>
          </ac:spMkLst>
        </pc:spChg>
        <pc:spChg chg="del">
          <ac:chgData name="Jeetu Ganju" userId="13cc229b5e382c3e" providerId="LiveId" clId="{4E9E99D6-EC48-4297-A152-0C6FF1C71FAA}" dt="2021-10-19T00:46:28.656" v="1443" actId="478"/>
          <ac:spMkLst>
            <pc:docMk/>
            <pc:sldMk cId="464804715" sldId="666"/>
            <ac:spMk id="14" creationId="{8DA26D68-5569-43B3-83B4-4AC0469385FA}"/>
          </ac:spMkLst>
        </pc:spChg>
        <pc:spChg chg="del">
          <ac:chgData name="Jeetu Ganju" userId="13cc229b5e382c3e" providerId="LiveId" clId="{4E9E99D6-EC48-4297-A152-0C6FF1C71FAA}" dt="2021-10-19T00:46:35.548" v="1446" actId="478"/>
          <ac:spMkLst>
            <pc:docMk/>
            <pc:sldMk cId="464804715" sldId="666"/>
            <ac:spMk id="16" creationId="{E0747EF0-14C7-41CF-98DE-24F14D1A764B}"/>
          </ac:spMkLst>
        </pc:spChg>
        <pc:spChg chg="del">
          <ac:chgData name="Jeetu Ganju" userId="13cc229b5e382c3e" providerId="LiveId" clId="{4E9E99D6-EC48-4297-A152-0C6FF1C71FAA}" dt="2021-10-19T00:46:33.152" v="1445" actId="478"/>
          <ac:spMkLst>
            <pc:docMk/>
            <pc:sldMk cId="464804715" sldId="666"/>
            <ac:spMk id="19" creationId="{43571399-F5F7-4C04-8EDF-EB91095F7D22}"/>
          </ac:spMkLst>
        </pc:spChg>
        <pc:spChg chg="del">
          <ac:chgData name="Jeetu Ganju" userId="13cc229b5e382c3e" providerId="LiveId" clId="{4E9E99D6-EC48-4297-A152-0C6FF1C71FAA}" dt="2021-10-19T00:46:39.686" v="1448" actId="478"/>
          <ac:spMkLst>
            <pc:docMk/>
            <pc:sldMk cId="464804715" sldId="666"/>
            <ac:spMk id="21" creationId="{F047B157-380E-48B1-B0DB-548A420612B9}"/>
          </ac:spMkLst>
        </pc:spChg>
        <pc:spChg chg="del">
          <ac:chgData name="Jeetu Ganju" userId="13cc229b5e382c3e" providerId="LiveId" clId="{4E9E99D6-EC48-4297-A152-0C6FF1C71FAA}" dt="2021-10-19T00:46:37.869" v="1447" actId="478"/>
          <ac:spMkLst>
            <pc:docMk/>
            <pc:sldMk cId="464804715" sldId="666"/>
            <ac:spMk id="23" creationId="{D9CF9148-CE29-40B6-BC25-C26407219099}"/>
          </ac:spMkLst>
        </pc:spChg>
        <pc:spChg chg="del">
          <ac:chgData name="Jeetu Ganju" userId="13cc229b5e382c3e" providerId="LiveId" clId="{4E9E99D6-EC48-4297-A152-0C6FF1C71FAA}" dt="2021-10-19T00:46:41.743" v="1449" actId="478"/>
          <ac:spMkLst>
            <pc:docMk/>
            <pc:sldMk cId="464804715" sldId="666"/>
            <ac:spMk id="25" creationId="{B8DFC464-D670-4327-AEB9-13A197264D47}"/>
          </ac:spMkLst>
        </pc:spChg>
        <pc:spChg chg="del mod">
          <ac:chgData name="Jeetu Ganju" userId="13cc229b5e382c3e" providerId="LiveId" clId="{4E9E99D6-EC48-4297-A152-0C6FF1C71FAA}" dt="2021-10-19T00:45:53.644" v="1428" actId="478"/>
          <ac:spMkLst>
            <pc:docMk/>
            <pc:sldMk cId="464804715" sldId="666"/>
            <ac:spMk id="26" creationId="{5EFB9767-D903-4DDD-BE0D-E47302911F1B}"/>
          </ac:spMkLst>
        </pc:spChg>
        <pc:spChg chg="add mod">
          <ac:chgData name="Jeetu Ganju" userId="13cc229b5e382c3e" providerId="LiveId" clId="{4E9E99D6-EC48-4297-A152-0C6FF1C71FAA}" dt="2021-10-19T02:04:57.429" v="2876" actId="1035"/>
          <ac:spMkLst>
            <pc:docMk/>
            <pc:sldMk cId="464804715" sldId="666"/>
            <ac:spMk id="28" creationId="{DA75C3C4-88B3-469A-913F-77F8843DE384}"/>
          </ac:spMkLst>
        </pc:spChg>
        <pc:spChg chg="add mod">
          <ac:chgData name="Jeetu Ganju" userId="13cc229b5e382c3e" providerId="LiveId" clId="{4E9E99D6-EC48-4297-A152-0C6FF1C71FAA}" dt="2021-10-20T14:09:48.368" v="4160" actId="20577"/>
          <ac:spMkLst>
            <pc:docMk/>
            <pc:sldMk cId="464804715" sldId="666"/>
            <ac:spMk id="29" creationId="{681BDD29-363C-4090-916C-EC8E509F6812}"/>
          </ac:spMkLst>
        </pc:spChg>
        <pc:picChg chg="add mod">
          <ac:chgData name="Jeetu Ganju" userId="13cc229b5e382c3e" providerId="LiveId" clId="{4E9E99D6-EC48-4297-A152-0C6FF1C71FAA}" dt="2021-10-19T00:53:42.978" v="2029" actId="1038"/>
          <ac:picMkLst>
            <pc:docMk/>
            <pc:sldMk cId="464804715" sldId="666"/>
            <ac:picMk id="18" creationId="{0894CA71-5C74-44B9-9F94-490BDE6B45DD}"/>
          </ac:picMkLst>
        </pc:picChg>
        <pc:cxnChg chg="del">
          <ac:chgData name="Jeetu Ganju" userId="13cc229b5e382c3e" providerId="LiveId" clId="{4E9E99D6-EC48-4297-A152-0C6FF1C71FAA}" dt="2021-10-19T00:46:00.549" v="1431" actId="478"/>
          <ac:cxnSpMkLst>
            <pc:docMk/>
            <pc:sldMk cId="464804715" sldId="666"/>
            <ac:cxnSpMk id="5" creationId="{78A3E549-9B61-4ECC-BE61-1D23FA7AB447}"/>
          </ac:cxnSpMkLst>
        </pc:cxnChg>
        <pc:cxnChg chg="del">
          <ac:chgData name="Jeetu Ganju" userId="13cc229b5e382c3e" providerId="LiveId" clId="{4E9E99D6-EC48-4297-A152-0C6FF1C71FAA}" dt="2021-10-19T00:46:04.263" v="1432" actId="478"/>
          <ac:cxnSpMkLst>
            <pc:docMk/>
            <pc:sldMk cId="464804715" sldId="666"/>
            <ac:cxnSpMk id="7" creationId="{98CF6FD1-8F2C-4660-90FC-DBBC820E5200}"/>
          </ac:cxnSpMkLst>
        </pc:cxnChg>
        <pc:cxnChg chg="del">
          <ac:chgData name="Jeetu Ganju" userId="13cc229b5e382c3e" providerId="LiveId" clId="{4E9E99D6-EC48-4297-A152-0C6FF1C71FAA}" dt="2021-10-19T00:46:06.209" v="1433" actId="478"/>
          <ac:cxnSpMkLst>
            <pc:docMk/>
            <pc:sldMk cId="464804715" sldId="666"/>
            <ac:cxnSpMk id="9" creationId="{7F209400-980D-487D-8E02-9EFAC72A5B02}"/>
          </ac:cxnSpMkLst>
        </pc:cxnChg>
        <pc:cxnChg chg="del">
          <ac:chgData name="Jeetu Ganju" userId="13cc229b5e382c3e" providerId="LiveId" clId="{4E9E99D6-EC48-4297-A152-0C6FF1C71FAA}" dt="2021-10-19T00:46:08.328" v="1434" actId="478"/>
          <ac:cxnSpMkLst>
            <pc:docMk/>
            <pc:sldMk cId="464804715" sldId="666"/>
            <ac:cxnSpMk id="11" creationId="{6B5D41A2-BA9A-416F-9D22-3A755EED9A96}"/>
          </ac:cxnSpMkLst>
        </pc:cxnChg>
        <pc:cxnChg chg="del">
          <ac:chgData name="Jeetu Ganju" userId="13cc229b5e382c3e" providerId="LiveId" clId="{4E9E99D6-EC48-4297-A152-0C6FF1C71FAA}" dt="2021-10-19T00:45:55.650" v="1429" actId="478"/>
          <ac:cxnSpMkLst>
            <pc:docMk/>
            <pc:sldMk cId="464804715" sldId="666"/>
            <ac:cxnSpMk id="13" creationId="{ACBA2114-A4E4-43B1-916A-6FD9DD7F04EE}"/>
          </ac:cxnSpMkLst>
        </pc:cxnChg>
        <pc:cxnChg chg="del">
          <ac:chgData name="Jeetu Ganju" userId="13cc229b5e382c3e" providerId="LiveId" clId="{4E9E99D6-EC48-4297-A152-0C6FF1C71FAA}" dt="2021-10-19T00:46:10.455" v="1435" actId="478"/>
          <ac:cxnSpMkLst>
            <pc:docMk/>
            <pc:sldMk cId="464804715" sldId="666"/>
            <ac:cxnSpMk id="15" creationId="{D457C302-3C6E-4019-8BF2-CBAFEBF28F4F}"/>
          </ac:cxnSpMkLst>
        </pc:cxnChg>
        <pc:cxnChg chg="del">
          <ac:chgData name="Jeetu Ganju" userId="13cc229b5e382c3e" providerId="LiveId" clId="{4E9E99D6-EC48-4297-A152-0C6FF1C71FAA}" dt="2021-10-19T00:46:12.775" v="1436" actId="478"/>
          <ac:cxnSpMkLst>
            <pc:docMk/>
            <pc:sldMk cId="464804715" sldId="666"/>
            <ac:cxnSpMk id="17" creationId="{E9DDB24F-431E-4FE3-B16C-CC3D7F5D0E37}"/>
          </ac:cxnSpMkLst>
        </pc:cxnChg>
        <pc:cxnChg chg="del">
          <ac:chgData name="Jeetu Ganju" userId="13cc229b5e382c3e" providerId="LiveId" clId="{4E9E99D6-EC48-4297-A152-0C6FF1C71FAA}" dt="2021-10-19T00:46:14.773" v="1437" actId="478"/>
          <ac:cxnSpMkLst>
            <pc:docMk/>
            <pc:sldMk cId="464804715" sldId="666"/>
            <ac:cxnSpMk id="20" creationId="{FC4A1193-4167-45A1-B298-A6BAF6952EDA}"/>
          </ac:cxnSpMkLst>
        </pc:cxnChg>
        <pc:cxnChg chg="del">
          <ac:chgData name="Jeetu Ganju" userId="13cc229b5e382c3e" providerId="LiveId" clId="{4E9E99D6-EC48-4297-A152-0C6FF1C71FAA}" dt="2021-10-19T00:46:17.767" v="1438" actId="478"/>
          <ac:cxnSpMkLst>
            <pc:docMk/>
            <pc:sldMk cId="464804715" sldId="666"/>
            <ac:cxnSpMk id="22" creationId="{C1BDDB15-41D9-4E90-9FA2-5AAA36DF853C}"/>
          </ac:cxnSpMkLst>
        </pc:cxnChg>
        <pc:cxnChg chg="del">
          <ac:chgData name="Jeetu Ganju" userId="13cc229b5e382c3e" providerId="LiveId" clId="{4E9E99D6-EC48-4297-A152-0C6FF1C71FAA}" dt="2021-10-19T00:46:19.260" v="1439" actId="478"/>
          <ac:cxnSpMkLst>
            <pc:docMk/>
            <pc:sldMk cId="464804715" sldId="666"/>
            <ac:cxnSpMk id="24" creationId="{67B9A2FE-4EE3-4983-8770-39A538D1A19C}"/>
          </ac:cxnSpMkLst>
        </pc:cxnChg>
        <pc:cxnChg chg="del">
          <ac:chgData name="Jeetu Ganju" userId="13cc229b5e382c3e" providerId="LiveId" clId="{4E9E99D6-EC48-4297-A152-0C6FF1C71FAA}" dt="2021-10-19T00:45:57.774" v="1430" actId="478"/>
          <ac:cxnSpMkLst>
            <pc:docMk/>
            <pc:sldMk cId="464804715" sldId="666"/>
            <ac:cxnSpMk id="27" creationId="{05D27368-9F97-4D3B-B4D2-6C6FAE826F37}"/>
          </ac:cxnSpMkLst>
        </pc:cxnChg>
      </pc:sldChg>
      <pc:sldChg chg="add del">
        <pc:chgData name="Jeetu Ganju" userId="13cc229b5e382c3e" providerId="LiveId" clId="{4E9E99D6-EC48-4297-A152-0C6FF1C71FAA}" dt="2021-10-19T00:46:45.477" v="1451"/>
        <pc:sldMkLst>
          <pc:docMk/>
          <pc:sldMk cId="1888639713" sldId="667"/>
        </pc:sldMkLst>
      </pc:sldChg>
      <pc:sldChg chg="addSp delSp modSp add mod delAnim modAnim">
        <pc:chgData name="Jeetu Ganju" userId="13cc229b5e382c3e" providerId="LiveId" clId="{4E9E99D6-EC48-4297-A152-0C6FF1C71FAA}" dt="2021-10-28T15:01:47.302" v="5551"/>
        <pc:sldMkLst>
          <pc:docMk/>
          <pc:sldMk cId="3329793496" sldId="667"/>
        </pc:sldMkLst>
        <pc:spChg chg="mod">
          <ac:chgData name="Jeetu Ganju" userId="13cc229b5e382c3e" providerId="LiveId" clId="{4E9E99D6-EC48-4297-A152-0C6FF1C71FAA}" dt="2021-10-19T20:55:54.505" v="3298" actId="20577"/>
          <ac:spMkLst>
            <pc:docMk/>
            <pc:sldMk cId="3329793496" sldId="667"/>
            <ac:spMk id="2" creationId="{00000000-0000-0000-0000-000000000000}"/>
          </ac:spMkLst>
        </pc:spChg>
        <pc:spChg chg="add mod">
          <ac:chgData name="Jeetu Ganju" userId="13cc229b5e382c3e" providerId="LiveId" clId="{4E9E99D6-EC48-4297-A152-0C6FF1C71FAA}" dt="2021-10-22T15:03:58.644" v="5550" actId="20577"/>
          <ac:spMkLst>
            <pc:docMk/>
            <pc:sldMk cId="3329793496" sldId="667"/>
            <ac:spMk id="4" creationId="{352BBFEF-19A7-4F70-AE97-110EA63A945D}"/>
          </ac:spMkLst>
        </pc:spChg>
        <pc:spChg chg="del">
          <ac:chgData name="Jeetu Ganju" userId="13cc229b5e382c3e" providerId="LiveId" clId="{4E9E99D6-EC48-4297-A152-0C6FF1C71FAA}" dt="2021-10-19T14:33:24.920" v="3010" actId="478"/>
          <ac:spMkLst>
            <pc:docMk/>
            <pc:sldMk cId="3329793496" sldId="667"/>
            <ac:spMk id="28" creationId="{DA75C3C4-88B3-469A-913F-77F8843DE384}"/>
          </ac:spMkLst>
        </pc:spChg>
        <pc:spChg chg="del">
          <ac:chgData name="Jeetu Ganju" userId="13cc229b5e382c3e" providerId="LiveId" clId="{4E9E99D6-EC48-4297-A152-0C6FF1C71FAA}" dt="2021-10-19T14:33:22.089" v="3009" actId="478"/>
          <ac:spMkLst>
            <pc:docMk/>
            <pc:sldMk cId="3329793496" sldId="667"/>
            <ac:spMk id="29" creationId="{681BDD29-363C-4090-916C-EC8E509F6812}"/>
          </ac:spMkLst>
        </pc:spChg>
        <pc:picChg chg="del">
          <ac:chgData name="Jeetu Ganju" userId="13cc229b5e382c3e" providerId="LiveId" clId="{4E9E99D6-EC48-4297-A152-0C6FF1C71FAA}" dt="2021-10-19T14:33:19.405" v="3008" actId="478"/>
          <ac:picMkLst>
            <pc:docMk/>
            <pc:sldMk cId="3329793496" sldId="667"/>
            <ac:picMk id="18" creationId="{0894CA71-5C74-44B9-9F94-490BDE6B45DD}"/>
          </ac:picMkLst>
        </pc:picChg>
      </pc:sldChg>
      <pc:sldChg chg="addSp delSp modSp add mod delAnim">
        <pc:chgData name="Jeetu Ganju" userId="13cc229b5e382c3e" providerId="LiveId" clId="{4E9E99D6-EC48-4297-A152-0C6FF1C71FAA}" dt="2021-10-31T01:10:21.843" v="5749" actId="313"/>
        <pc:sldMkLst>
          <pc:docMk/>
          <pc:sldMk cId="2306023667" sldId="668"/>
        </pc:sldMkLst>
        <pc:spChg chg="del">
          <ac:chgData name="Jeetu Ganju" userId="13cc229b5e382c3e" providerId="LiveId" clId="{4E9E99D6-EC48-4297-A152-0C6FF1C71FAA}" dt="2021-10-20T14:08:59.478" v="4052" actId="478"/>
          <ac:spMkLst>
            <pc:docMk/>
            <pc:sldMk cId="2306023667" sldId="668"/>
            <ac:spMk id="2" creationId="{00000000-0000-0000-0000-000000000000}"/>
          </ac:spMkLst>
        </pc:spChg>
        <pc:spChg chg="add mod">
          <ac:chgData name="Jeetu Ganju" userId="13cc229b5e382c3e" providerId="LiveId" clId="{4E9E99D6-EC48-4297-A152-0C6FF1C71FAA}" dt="2021-10-31T01:10:21.843" v="5749" actId="313"/>
          <ac:spMkLst>
            <pc:docMk/>
            <pc:sldMk cId="2306023667" sldId="668"/>
            <ac:spMk id="2" creationId="{C3A874D3-05BB-41F8-9BD4-3921BB3C1A02}"/>
          </ac:spMkLst>
        </pc:spChg>
        <pc:spChg chg="add mod">
          <ac:chgData name="Jeetu Ganju" userId="13cc229b5e382c3e" providerId="LiveId" clId="{4E9E99D6-EC48-4297-A152-0C6FF1C71FAA}" dt="2021-10-20T14:09:27.602" v="4135" actId="20577"/>
          <ac:spMkLst>
            <pc:docMk/>
            <pc:sldMk cId="2306023667" sldId="668"/>
            <ac:spMk id="5" creationId="{382AA341-55F0-4508-81B2-2D8B97F1E5A1}"/>
          </ac:spMkLst>
        </pc:spChg>
        <pc:spChg chg="del">
          <ac:chgData name="Jeetu Ganju" userId="13cc229b5e382c3e" providerId="LiveId" clId="{4E9E99D6-EC48-4297-A152-0C6FF1C71FAA}" dt="2021-10-20T14:08:56.761" v="4051" actId="478"/>
          <ac:spMkLst>
            <pc:docMk/>
            <pc:sldMk cId="2306023667" sldId="668"/>
            <ac:spMk id="28" creationId="{DA75C3C4-88B3-469A-913F-77F8843DE384}"/>
          </ac:spMkLst>
        </pc:spChg>
        <pc:spChg chg="del mod">
          <ac:chgData name="Jeetu Ganju" userId="13cc229b5e382c3e" providerId="LiveId" clId="{4E9E99D6-EC48-4297-A152-0C6FF1C71FAA}" dt="2021-10-20T14:08:52.819" v="4049" actId="478"/>
          <ac:spMkLst>
            <pc:docMk/>
            <pc:sldMk cId="2306023667" sldId="668"/>
            <ac:spMk id="29" creationId="{681BDD29-363C-4090-916C-EC8E509F6812}"/>
          </ac:spMkLst>
        </pc:spChg>
        <pc:picChg chg="add mod">
          <ac:chgData name="Jeetu Ganju" userId="13cc229b5e382c3e" providerId="LiveId" clId="{4E9E99D6-EC48-4297-A152-0C6FF1C71FAA}" dt="2021-10-22T13:45:41.915" v="4549" actId="1038"/>
          <ac:picMkLst>
            <pc:docMk/>
            <pc:sldMk cId="2306023667" sldId="668"/>
            <ac:picMk id="8" creationId="{326F73BB-F784-4045-A663-AD84D81C9B5D}"/>
          </ac:picMkLst>
        </pc:picChg>
        <pc:picChg chg="del">
          <ac:chgData name="Jeetu Ganju" userId="13cc229b5e382c3e" providerId="LiveId" clId="{4E9E99D6-EC48-4297-A152-0C6FF1C71FAA}" dt="2021-10-20T14:08:54.473" v="4050" actId="478"/>
          <ac:picMkLst>
            <pc:docMk/>
            <pc:sldMk cId="2306023667" sldId="668"/>
            <ac:picMk id="18" creationId="{0894CA71-5C74-44B9-9F94-490BDE6B45D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r">
              <a:defRPr sz="1200"/>
            </a:lvl1pPr>
          </a:lstStyle>
          <a:p>
            <a:fld id="{D7F2318D-76F1-4B9F-B73A-3A18BB23B316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r">
              <a:defRPr sz="1200"/>
            </a:lvl1pPr>
          </a:lstStyle>
          <a:p>
            <a:fld id="{AC79C061-B6C6-469F-8E16-90DD06793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5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r">
              <a:defRPr sz="1200"/>
            </a:lvl1pPr>
          </a:lstStyle>
          <a:p>
            <a:fld id="{10F59A94-E4B0-4DD3-AC59-356A4E70804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6" tIns="46583" rIns="93166" bIns="4658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66" tIns="46583" rIns="93166" bIns="46583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r">
              <a:defRPr sz="1200"/>
            </a:lvl1pPr>
          </a:lstStyle>
          <a:p>
            <a:fld id="{9157677D-F724-4890-A9F7-1C79730CF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64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50000"/>
      </a:lnSpc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50000"/>
      </a:lnSpc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50000"/>
      </a:lnSpc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50000"/>
      </a:lnSpc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50000"/>
      </a:lnSpc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7677D-F724-4890-A9F7-1C79730CF07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92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7677D-F724-4890-A9F7-1C79730CF07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7677D-F724-4890-A9F7-1C79730CF07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76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7677D-F724-4890-A9F7-1C79730CF07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7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7677D-F724-4890-A9F7-1C79730CF07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48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7677D-F724-4890-A9F7-1C79730CF07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8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7677D-F724-4890-A9F7-1C79730CF07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55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7677D-F724-4890-A9F7-1C79730CF07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0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7677D-F724-4890-A9F7-1C79730CF07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73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7677D-F724-4890-A9F7-1C79730CF07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5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7677D-F724-4890-A9F7-1C79730CF07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7677D-F724-4890-A9F7-1C79730CF07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8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7677D-F724-4890-A9F7-1C79730CF07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8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7677D-F724-4890-A9F7-1C79730CF07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7677D-F724-4890-A9F7-1C79730CF07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82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7677D-F724-4890-A9F7-1C79730CF07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4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7677D-F724-4890-A9F7-1C79730CF07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67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7677D-F724-4890-A9F7-1C79730CF07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0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6217808-1322-400A-808B-732AC8DED346}" type="datetime1">
              <a:rPr lang="en-US" smtClean="0"/>
              <a:pPr/>
              <a:t>10/31/2021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EBDDC3"/>
                </a:solidFill>
              </a:rPr>
              <a:t> ‹#› 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D33D61-5B7B-46A0-9866-1AB0660F0220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265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6343-C19B-4E85-B385-3D63E719BAFF}" type="datetime1">
              <a:rPr lang="en-US" smtClean="0">
                <a:solidFill>
                  <a:srgbClr val="775F55"/>
                </a:solidFill>
              </a:rPr>
              <a:pPr/>
              <a:t>10/31/2021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775F55"/>
                </a:solidFill>
              </a:rPr>
              <a:t> ‹#›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3D61-5B7B-46A0-9866-1AB0660F02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1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F4AB05B2-6B48-4728-97D0-29AC1BE11F31}" type="datetime1">
              <a:rPr lang="en-US" smtClean="0">
                <a:solidFill>
                  <a:srgbClr val="775F55"/>
                </a:solidFill>
              </a:rPr>
              <a:pPr/>
              <a:t>10/31/2021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r>
              <a:rPr lang="en-US">
                <a:solidFill>
                  <a:srgbClr val="775F55"/>
                </a:solidFill>
              </a:rPr>
              <a:t> ‹#› 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5FD33D61-5B7B-46A0-9866-1AB0660F02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18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1CC-4472-4F17-9C37-9A671F86167D}" type="datetime1">
              <a:rPr lang="en-US" smtClean="0">
                <a:solidFill>
                  <a:srgbClr val="775F55"/>
                </a:solidFill>
              </a:rPr>
              <a:pPr/>
              <a:t>10/31/2021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775F55"/>
                </a:solidFill>
              </a:rPr>
              <a:t> ‹#›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D33D61-5B7B-46A0-9866-1AB0660F02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 marL="457200" indent="-457200">
              <a:buClr>
                <a:schemeClr val="tx1"/>
              </a:buClr>
              <a:buSzPct val="80000"/>
              <a:buFont typeface="Candara" panose="020E0502030303020204" pitchFamily="34" charset="0"/>
              <a:buChar char="•"/>
              <a:defRPr/>
            </a:lvl1pPr>
            <a:lvl2pPr marL="640080" indent="-274320">
              <a:buSzPct val="65000"/>
              <a:buFont typeface="Courier New" panose="02070309020205020404" pitchFamily="49" charset="0"/>
              <a:buChar char="o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2828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422524"/>
            <a:ext cx="1727200" cy="16827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1355724"/>
            <a:ext cx="10363200" cy="1219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71600"/>
            <a:ext cx="10160000" cy="12192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C00-CF8B-4A16-BD25-1A49AB2A165D}" type="datetime1">
              <a:rPr lang="en-US" smtClean="0">
                <a:solidFill>
                  <a:srgbClr val="775F55"/>
                </a:solidFill>
              </a:rPr>
              <a:pPr/>
              <a:t>10/31/2021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286000"/>
            <a:ext cx="1727200" cy="1682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FD33D61-5B7B-46A0-9866-1AB0660F02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5F55"/>
                </a:solidFill>
              </a:rPr>
              <a:t> ‹#› </a:t>
            </a:r>
          </a:p>
        </p:txBody>
      </p:sp>
    </p:spTree>
    <p:extLst>
      <p:ext uri="{BB962C8B-B14F-4D97-AF65-F5344CB8AC3E}">
        <p14:creationId xmlns:p14="http://schemas.microsoft.com/office/powerpoint/2010/main" val="3249863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A2C481-8009-4744-B95E-50C6D6068CE4}" type="datetime1">
              <a:rPr lang="en-US" smtClean="0">
                <a:solidFill>
                  <a:srgbClr val="775F55"/>
                </a:solidFill>
              </a:rPr>
              <a:pPr/>
              <a:t>10/31/2021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FD33D61-5B7B-46A0-9866-1AB0660F02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>
                <a:solidFill>
                  <a:srgbClr val="775F55"/>
                </a:solidFill>
              </a:rPr>
              <a:t> ‹#› </a:t>
            </a:r>
          </a:p>
        </p:txBody>
      </p:sp>
    </p:spTree>
    <p:extLst>
      <p:ext uri="{BB962C8B-B14F-4D97-AF65-F5344CB8AC3E}">
        <p14:creationId xmlns:p14="http://schemas.microsoft.com/office/powerpoint/2010/main" val="236631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63BEF5-B0E9-40E2-8E8E-546B133FDADD}" type="datetime1">
              <a:rPr lang="en-US" smtClean="0">
                <a:solidFill>
                  <a:srgbClr val="775F55"/>
                </a:solidFill>
              </a:rPr>
              <a:pPr/>
              <a:t>10/31/2021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FD33D61-5B7B-46A0-9866-1AB0660F02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>
                <a:solidFill>
                  <a:srgbClr val="775F55"/>
                </a:solidFill>
              </a:rPr>
              <a:t> ‹#›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124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A441-131B-4683-9BDD-26D309FEEB29}" type="datetime1">
              <a:rPr lang="en-US" smtClean="0">
                <a:solidFill>
                  <a:srgbClr val="775F55"/>
                </a:solidFill>
              </a:rPr>
              <a:pPr/>
              <a:t>10/31/2021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775F55"/>
                </a:solidFill>
              </a:rPr>
              <a:t> ‹#›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D33D61-5B7B-46A0-9866-1AB0660F02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6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53E4-F0DA-4A45-B288-FB431957862A}" type="datetime1">
              <a:rPr lang="en-US" smtClean="0">
                <a:solidFill>
                  <a:srgbClr val="775F55"/>
                </a:solidFill>
              </a:rPr>
              <a:pPr/>
              <a:t>10/31/2021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775F55"/>
                </a:solidFill>
              </a:rPr>
              <a:t> ‹#›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D33D61-5B7B-46A0-9866-1AB0660F0220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F767-3D3A-4ED5-BDA4-31E194CFB223}" type="datetime1">
              <a:rPr lang="en-US" smtClean="0">
                <a:solidFill>
                  <a:srgbClr val="775F55"/>
                </a:solidFill>
              </a:rPr>
              <a:pPr/>
              <a:t>10/31/2021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775F55"/>
                </a:solidFill>
              </a:rPr>
              <a:t> ‹#›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D33D61-5B7B-46A0-9866-1AB0660F02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3966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CA9AFA70-8A5A-4037-BB47-D018842B99C2}" type="datetime1">
              <a:rPr lang="en-US" smtClean="0">
                <a:solidFill>
                  <a:srgbClr val="775F55"/>
                </a:solidFill>
              </a:rPr>
              <a:pPr/>
              <a:t>10/31/2021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FD33D61-5B7B-46A0-9866-1AB0660F02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r>
              <a:rPr lang="en-US">
                <a:solidFill>
                  <a:srgbClr val="775F55"/>
                </a:solidFill>
              </a:rPr>
              <a:t> ‹#›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34952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26A4357-3C92-4A1B-A121-BFB3BAFB29C3}" type="datetime1">
              <a:rPr lang="en-US" smtClean="0">
                <a:solidFill>
                  <a:srgbClr val="775F55"/>
                </a:solidFill>
              </a:rPr>
              <a:pPr/>
              <a:t>10/31/2021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  <a:p>
            <a:fld id="{5FD33D61-5B7B-46A0-9866-1AB0660F0220}" type="slidenum">
              <a:rPr lang="en-US" smtClean="0"/>
              <a:pPr/>
              <a:t>‹#›</a:t>
            </a:fld>
            <a:endParaRPr lang="en-US" dirty="0"/>
          </a:p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3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981200"/>
            <a:ext cx="1089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/>
                <a:latin typeface="+mj-lt"/>
                <a:ea typeface="Calibri" panose="020F0502020204030204" pitchFamily="34" charset="0"/>
              </a:rPr>
              <a:t>Extreme Consulting</a:t>
            </a:r>
            <a:endParaRPr lang="en-US" sz="4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9500" y="3408164"/>
            <a:ext cx="50673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300" dirty="0"/>
          </a:p>
          <a:p>
            <a:pPr algn="ctr"/>
            <a:r>
              <a:rPr lang="en-US" sz="2400" dirty="0"/>
              <a:t>Jeetu Ganju</a:t>
            </a:r>
          </a:p>
          <a:p>
            <a:pPr algn="ctr"/>
            <a:r>
              <a:rPr lang="en-US" sz="2400" dirty="0"/>
              <a:t>Ganju Clinical Trials, LLC jganju@yahoo.com</a:t>
            </a:r>
          </a:p>
          <a:p>
            <a:pPr algn="ctr"/>
            <a:endParaRPr lang="en-US" sz="2000" dirty="0"/>
          </a:p>
          <a:p>
            <a:pPr algn="ctr"/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E46CD1-817C-463A-AD8F-7C067B600FA0}"/>
              </a:ext>
            </a:extLst>
          </p:cNvPr>
          <p:cNvSpPr txBox="1"/>
          <p:nvPr/>
        </p:nvSpPr>
        <p:spPr>
          <a:xfrm>
            <a:off x="431800" y="356681"/>
            <a:ext cx="1132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BBSW 2021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110" y="228600"/>
            <a:ext cx="10896954" cy="838200"/>
          </a:xfrm>
        </p:spPr>
        <p:txBody>
          <a:bodyPr>
            <a:normAutofit/>
          </a:bodyPr>
          <a:lstStyle/>
          <a:p>
            <a:r>
              <a:rPr lang="en-US" sz="4000" b="1" dirty="0"/>
              <a:t>New Principles	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FD33D61-5B7B-46A0-9866-1AB0660F022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5386E07-D000-44ED-9F74-16B0F2D16389}"/>
              </a:ext>
            </a:extLst>
          </p:cNvPr>
          <p:cNvSpPr txBox="1"/>
          <p:nvPr/>
        </p:nvSpPr>
        <p:spPr>
          <a:xfrm>
            <a:off x="990600" y="1828800"/>
            <a:ext cx="41148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FTE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Set by default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2200" dirty="0"/>
              <a:t>Team player</a:t>
            </a:r>
          </a:p>
          <a:p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2200" dirty="0"/>
              <a:t>Manager</a:t>
            </a:r>
          </a:p>
          <a:p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2200" dirty="0"/>
              <a:t>Technical</a:t>
            </a:r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B5DE0D-B584-407D-AB1B-482698E82FA6}"/>
              </a:ext>
            </a:extLst>
          </p:cNvPr>
          <p:cNvSpPr txBox="1"/>
          <p:nvPr/>
        </p:nvSpPr>
        <p:spPr>
          <a:xfrm>
            <a:off x="5334000" y="1752600"/>
            <a:ext cx="66294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Consulting</a:t>
            </a:r>
          </a:p>
          <a:p>
            <a:r>
              <a:rPr lang="en-US" sz="2000" dirty="0">
                <a:solidFill>
                  <a:srgbClr val="0000FF"/>
                </a:solidFill>
              </a:rPr>
              <a:t>Write your own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2200" dirty="0"/>
              <a:t>Independent work</a:t>
            </a:r>
          </a:p>
          <a:p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2200" dirty="0"/>
              <a:t>Not looking to be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Liked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Respected</a:t>
            </a:r>
          </a:p>
          <a:p>
            <a:pPr lvl="1"/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2200" dirty="0"/>
              <a:t>The present matters, past accomplishments don’t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91092A-9989-43C1-BE65-6E8AA9280F78}"/>
              </a:ext>
            </a:extLst>
          </p:cNvPr>
          <p:cNvSpPr txBox="1"/>
          <p:nvPr/>
        </p:nvSpPr>
        <p:spPr>
          <a:xfrm>
            <a:off x="5715000" y="5562600"/>
            <a:ext cx="39982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Pre-requisite: financial stability</a:t>
            </a:r>
          </a:p>
        </p:txBody>
      </p:sp>
    </p:spTree>
    <p:extLst>
      <p:ext uri="{BB962C8B-B14F-4D97-AF65-F5344CB8AC3E}">
        <p14:creationId xmlns:p14="http://schemas.microsoft.com/office/powerpoint/2010/main" val="252180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110" y="228600"/>
            <a:ext cx="10896954" cy="838200"/>
          </a:xfrm>
        </p:spPr>
        <p:txBody>
          <a:bodyPr>
            <a:normAutofit/>
          </a:bodyPr>
          <a:lstStyle/>
          <a:p>
            <a:r>
              <a:rPr lang="en-US" sz="4000" b="1" dirty="0"/>
              <a:t>New Habits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FD33D61-5B7B-46A0-9866-1AB0660F022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5386E07-D000-44ED-9F74-16B0F2D16389}"/>
              </a:ext>
            </a:extLst>
          </p:cNvPr>
          <p:cNvSpPr txBox="1"/>
          <p:nvPr/>
        </p:nvSpPr>
        <p:spPr>
          <a:xfrm>
            <a:off x="914400" y="1752600"/>
            <a:ext cx="9906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Solve the problem. Swim lanes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Working independently 		  Living in Montana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0000FF"/>
                </a:solidFill>
              </a:rPr>
              <a:t>what it means for me: wearing noise cancelling headphones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priest and the independent statistician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Learn, take risks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4F81FD6-7F34-4DF7-BB3E-8AE300A64083}"/>
              </a:ext>
            </a:extLst>
          </p:cNvPr>
          <p:cNvCxnSpPr>
            <a:cxnSpLocks/>
          </p:cNvCxnSpPr>
          <p:nvPr/>
        </p:nvCxnSpPr>
        <p:spPr>
          <a:xfrm>
            <a:off x="4572000" y="2743200"/>
            <a:ext cx="9144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3F6B87-46DE-4C61-B130-562D5EA80CA2}"/>
              </a:ext>
            </a:extLst>
          </p:cNvPr>
          <p:cNvSpPr txBox="1"/>
          <p:nvPr/>
        </p:nvSpPr>
        <p:spPr>
          <a:xfrm>
            <a:off x="3962400" y="3810000"/>
            <a:ext cx="1676400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6A7AF7D1-019E-4257-BD1D-677E66DFE756}"/>
              </a:ext>
            </a:extLst>
          </p:cNvPr>
          <p:cNvCxnSpPr>
            <a:cxnSpLocks/>
          </p:cNvCxnSpPr>
          <p:nvPr/>
        </p:nvCxnSpPr>
        <p:spPr>
          <a:xfrm>
            <a:off x="3962400" y="1981200"/>
            <a:ext cx="15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64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110" y="228600"/>
            <a:ext cx="10896954" cy="838200"/>
          </a:xfrm>
        </p:spPr>
        <p:txBody>
          <a:bodyPr>
            <a:normAutofit/>
          </a:bodyPr>
          <a:lstStyle/>
          <a:p>
            <a:r>
              <a:rPr lang="en-US" sz="4000" b="1" dirty="0"/>
              <a:t>Tradeoffs	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FD33D61-5B7B-46A0-9866-1AB0660F022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5386E07-D000-44ED-9F74-16B0F2D16389}"/>
              </a:ext>
            </a:extLst>
          </p:cNvPr>
          <p:cNvSpPr txBox="1"/>
          <p:nvPr/>
        </p:nvSpPr>
        <p:spPr>
          <a:xfrm>
            <a:off x="1066800" y="1620083"/>
            <a:ext cx="4419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FTE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sz="4000" dirty="0"/>
              <a:t>e</a:t>
            </a:r>
            <a:r>
              <a:rPr lang="en-US" sz="4000" baseline="30000" dirty="0"/>
              <a:t>$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sz="3600" dirty="0"/>
              <a:t>Title</a:t>
            </a:r>
          </a:p>
          <a:p>
            <a:endParaRPr lang="en-US" sz="2400" dirty="0"/>
          </a:p>
          <a:p>
            <a:r>
              <a:rPr lang="en-US" sz="2400" dirty="0"/>
              <a:t>-   Team feedback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Work structure in place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sz="2200" dirty="0"/>
              <a:t>Staffing model: less competitive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B5DE0D-B584-407D-AB1B-482698E82FA6}"/>
              </a:ext>
            </a:extLst>
          </p:cNvPr>
          <p:cNvSpPr txBox="1"/>
          <p:nvPr/>
        </p:nvSpPr>
        <p:spPr>
          <a:xfrm>
            <a:off x="5715000" y="1600200"/>
            <a:ext cx="5257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Independent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4000" dirty="0"/>
              <a:t>$+$+$+…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3600" dirty="0"/>
              <a:t>Absence of title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No feedback. </a:t>
            </a:r>
            <a:r>
              <a:rPr lang="en-US" sz="2400" dirty="0">
                <a:solidFill>
                  <a:srgbClr val="C00000"/>
                </a:solidFill>
              </a:rPr>
              <a:t>Blind spots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/>
              <a:t>Get to experiment on myself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sz="2200" dirty="0"/>
              <a:t>More competitive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7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110" y="228600"/>
            <a:ext cx="10896954" cy="838200"/>
          </a:xfrm>
        </p:spPr>
        <p:txBody>
          <a:bodyPr>
            <a:normAutofit/>
          </a:bodyPr>
          <a:lstStyle/>
          <a:p>
            <a:r>
              <a:rPr lang="en-US" sz="4000" b="1" dirty="0"/>
              <a:t>Examples of How Time is Spent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FD33D61-5B7B-46A0-9866-1AB0660F022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5386E07-D000-44ED-9F74-16B0F2D16389}"/>
              </a:ext>
            </a:extLst>
          </p:cNvPr>
          <p:cNvSpPr txBox="1"/>
          <p:nvPr/>
        </p:nvSpPr>
        <p:spPr>
          <a:xfrm>
            <a:off x="914400" y="1600200"/>
            <a:ext cx="10287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Develop the Clinical Development Plan </a:t>
            </a:r>
          </a:p>
          <a:p>
            <a:r>
              <a:rPr lang="en-US" sz="3400" dirty="0"/>
              <a:t>   </a:t>
            </a:r>
            <a:r>
              <a:rPr lang="en-US" sz="3000" dirty="0"/>
              <a:t>Similar topics with Asset Acquisition team</a:t>
            </a:r>
          </a:p>
          <a:p>
            <a:r>
              <a:rPr lang="en-US" sz="3200" dirty="0"/>
              <a:t>    - </a:t>
            </a:r>
            <a:r>
              <a:rPr lang="en-US" sz="2400" dirty="0"/>
              <a:t>path to registration, endpoint selection, Ph3 N, speed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       (very little touching of data, which is OK)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dirty="0"/>
              <a:t>Re-analysis of trial with weak results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000FF"/>
                </a:solidFill>
              </a:rPr>
              <a:t>(way too much touching of data, which is not OK)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7B0AF0FD-8834-40E7-958E-32A9E1E13E9F}"/>
              </a:ext>
            </a:extLst>
          </p:cNvPr>
          <p:cNvSpPr/>
          <p:nvPr/>
        </p:nvSpPr>
        <p:spPr>
          <a:xfrm>
            <a:off x="8382000" y="4038600"/>
            <a:ext cx="533400" cy="9144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67FC9E-8BD6-42CC-8315-56531CF3D2DA}"/>
              </a:ext>
            </a:extLst>
          </p:cNvPr>
          <p:cNvSpPr txBox="1"/>
          <p:nvPr/>
        </p:nvSpPr>
        <p:spPr>
          <a:xfrm>
            <a:off x="9067800" y="4191000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 interaction </a:t>
            </a:r>
          </a:p>
          <a:p>
            <a:r>
              <a:rPr lang="en-US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339810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5B48D1-DE90-440A-AC8B-9D5C3A39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Test Scores and School Size</a:t>
            </a:r>
            <a:endParaRPr lang="en-US" sz="33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1DDF264-3B25-42F6-BD33-1123BE68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FD33D61-5B7B-46A0-9866-1AB0660F022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48D98C1-0F55-4437-AD6B-2E270ACA93F3}"/>
              </a:ext>
            </a:extLst>
          </p:cNvPr>
          <p:cNvSpPr txBox="1"/>
          <p:nvPr/>
        </p:nvSpPr>
        <p:spPr>
          <a:xfrm>
            <a:off x="967257" y="5791200"/>
            <a:ext cx="9091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Wainer</a:t>
            </a:r>
            <a:r>
              <a:rPr lang="en-US" sz="2000" b="1" dirty="0"/>
              <a:t> H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FF00"/>
                </a:highlight>
              </a:rPr>
              <a:t>The most dangerous equation</a:t>
            </a:r>
            <a:r>
              <a:rPr lang="en-US" sz="2000" dirty="0"/>
              <a:t> </a:t>
            </a:r>
          </a:p>
          <a:p>
            <a:r>
              <a:rPr lang="en-US" sz="2000" dirty="0"/>
              <a:t>Ignorance of how sample size affects variation has created havoc for nearly a </a:t>
            </a:r>
          </a:p>
          <a:p>
            <a:r>
              <a:rPr lang="en-US" sz="2000" dirty="0"/>
              <a:t>millennium. </a:t>
            </a:r>
            <a:r>
              <a:rPr lang="en-US" sz="2000" i="1" dirty="0"/>
              <a:t>American Scientist</a:t>
            </a:r>
            <a:r>
              <a:rPr lang="en-US" sz="2000" dirty="0"/>
              <a:t>, 2007.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5C546C3-5093-4A90-BFFD-F76719A06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81150"/>
            <a:ext cx="6019800" cy="41411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73BA365-168A-4AFD-B990-A32B68A1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20" y="1676400"/>
            <a:ext cx="6082494" cy="40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5B48D1-DE90-440A-AC8B-9D5C3A39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and Small Pharma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1DDF264-3B25-42F6-BD33-1123BE68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FD33D61-5B7B-46A0-9866-1AB0660F022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1254516-6E6F-4483-BFA1-35F7F9E2DE6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828800"/>
            <a:ext cx="10871200" cy="4495800"/>
          </a:xfrm>
        </p:spPr>
        <p:txBody>
          <a:bodyPr/>
          <a:lstStyle/>
          <a:p>
            <a:r>
              <a:rPr lang="en-US" dirty="0"/>
              <a:t>Different approaches to trial design, analysis and interpretation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>
                <a:solidFill>
                  <a:srgbClr val="0000FF"/>
                </a:solidFill>
              </a:rPr>
              <a:t>Large pharma</a:t>
            </a:r>
            <a:r>
              <a:rPr lang="en-US" dirty="0"/>
              <a:t>: process based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Small pharma</a:t>
            </a:r>
            <a:r>
              <a:rPr lang="en-US" dirty="0"/>
              <a:t>: personality based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Phase 2 audience</a:t>
            </a:r>
            <a:r>
              <a:rPr lang="en-US" dirty="0"/>
              <a:t>: different for large and small pharma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2400" dirty="0"/>
              <a:t>Small pharma experience when Ph2 positive and when not</a:t>
            </a:r>
          </a:p>
        </p:txBody>
      </p:sp>
    </p:spTree>
    <p:extLst>
      <p:ext uri="{BB962C8B-B14F-4D97-AF65-F5344CB8AC3E}">
        <p14:creationId xmlns:p14="http://schemas.microsoft.com/office/powerpoint/2010/main" val="29421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981200"/>
            <a:ext cx="1089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>
              <a:effectLst/>
              <a:latin typeface="+mj-lt"/>
              <a:ea typeface="Calibri" panose="020F0502020204030204" pitchFamily="34" charset="0"/>
            </a:endParaRPr>
          </a:p>
          <a:p>
            <a:endParaRPr lang="en-US" sz="1200" b="1" dirty="0">
              <a:effectLst/>
              <a:latin typeface="+mj-lt"/>
              <a:ea typeface="Calibri" panose="020F0502020204030204" pitchFamily="34" charset="0"/>
            </a:endParaRPr>
          </a:p>
          <a:p>
            <a:r>
              <a:rPr lang="en-US" sz="3600" b="1" dirty="0">
                <a:latin typeface="+mj-lt"/>
              </a:rPr>
              <a:t>Part 3:	</a:t>
            </a:r>
            <a:r>
              <a:rPr lang="en-US" sz="3600" dirty="0">
                <a:latin typeface="+mj-lt"/>
              </a:rPr>
              <a:t>A suggestion for re-organizing the </a:t>
            </a:r>
          </a:p>
          <a:p>
            <a:r>
              <a:rPr lang="en-US" sz="3600" dirty="0">
                <a:latin typeface="+mj-lt"/>
              </a:rPr>
              <a:t>		work-flow within clinical development</a:t>
            </a:r>
            <a:endParaRPr lang="en-US" sz="3600" b="1" dirty="0">
              <a:latin typeface="+mj-lt"/>
            </a:endParaRPr>
          </a:p>
          <a:p>
            <a:endParaRPr lang="en-US" sz="1200" b="1" dirty="0">
              <a:latin typeface="+mj-lt"/>
            </a:endParaRPr>
          </a:p>
          <a:p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911843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110" y="228600"/>
            <a:ext cx="10896954" cy="838200"/>
          </a:xfrm>
        </p:spPr>
        <p:txBody>
          <a:bodyPr>
            <a:normAutofit/>
          </a:bodyPr>
          <a:lstStyle/>
          <a:p>
            <a:r>
              <a:rPr lang="en-US" sz="4000" b="1" dirty="0"/>
              <a:t>Swim Lanes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FD33D61-5B7B-46A0-9866-1AB0660F022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653016-A928-46D0-BF12-A8B2816F55DC}"/>
              </a:ext>
            </a:extLst>
          </p:cNvPr>
          <p:cNvSpPr txBox="1"/>
          <p:nvPr/>
        </p:nvSpPr>
        <p:spPr>
          <a:xfrm>
            <a:off x="4267200" y="16002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Biometrics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8A3E549-9B61-4ECC-BE61-1D23FA7AB447}"/>
              </a:ext>
            </a:extLst>
          </p:cNvPr>
          <p:cNvCxnSpPr/>
          <p:nvPr/>
        </p:nvCxnSpPr>
        <p:spPr>
          <a:xfrm>
            <a:off x="990600" y="2133600"/>
            <a:ext cx="3124200" cy="0"/>
          </a:xfrm>
          <a:prstGeom prst="line">
            <a:avLst/>
          </a:prstGeom>
          <a:ln w="28575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8CF6FD1-8F2C-4660-90FC-DBBC820E5200}"/>
              </a:ext>
            </a:extLst>
          </p:cNvPr>
          <p:cNvCxnSpPr/>
          <p:nvPr/>
        </p:nvCxnSpPr>
        <p:spPr>
          <a:xfrm>
            <a:off x="1066800" y="2819400"/>
            <a:ext cx="3124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3244BC-53B5-4C37-9FC2-BE912E315B21}"/>
              </a:ext>
            </a:extLst>
          </p:cNvPr>
          <p:cNvSpPr txBox="1"/>
          <p:nvPr/>
        </p:nvSpPr>
        <p:spPr>
          <a:xfrm>
            <a:off x="4191000" y="22639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Clin Science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F209400-980D-487D-8E02-9EFAC72A5B02}"/>
              </a:ext>
            </a:extLst>
          </p:cNvPr>
          <p:cNvCxnSpPr/>
          <p:nvPr/>
        </p:nvCxnSpPr>
        <p:spPr>
          <a:xfrm>
            <a:off x="1066800" y="3200400"/>
            <a:ext cx="3124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D9584C7-956C-47FD-B7F6-DC24AAC85ED1}"/>
              </a:ext>
            </a:extLst>
          </p:cNvPr>
          <p:cNvSpPr txBox="1"/>
          <p:nvPr/>
        </p:nvSpPr>
        <p:spPr>
          <a:xfrm>
            <a:off x="4191000" y="26670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Clin Pharm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B5D41A2-BA9A-416F-9D22-3A755EED9A96}"/>
              </a:ext>
            </a:extLst>
          </p:cNvPr>
          <p:cNvCxnSpPr/>
          <p:nvPr/>
        </p:nvCxnSpPr>
        <p:spPr>
          <a:xfrm>
            <a:off x="1066800" y="3657600"/>
            <a:ext cx="3124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DA26D68-5569-43B3-83B4-4AC0469385FA}"/>
              </a:ext>
            </a:extLst>
          </p:cNvPr>
          <p:cNvSpPr txBox="1"/>
          <p:nvPr/>
        </p:nvSpPr>
        <p:spPr>
          <a:xfrm>
            <a:off x="4267200" y="31242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Regulatory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457C302-3C6E-4019-8BF2-CBAFEBF28F4F}"/>
              </a:ext>
            </a:extLst>
          </p:cNvPr>
          <p:cNvCxnSpPr/>
          <p:nvPr/>
        </p:nvCxnSpPr>
        <p:spPr>
          <a:xfrm>
            <a:off x="1066800" y="4114800"/>
            <a:ext cx="3124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0747EF0-14C7-41CF-98DE-24F14D1A764B}"/>
              </a:ext>
            </a:extLst>
          </p:cNvPr>
          <p:cNvSpPr txBox="1"/>
          <p:nvPr/>
        </p:nvSpPr>
        <p:spPr>
          <a:xfrm>
            <a:off x="4267200" y="35814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Clin Ops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9DDB24F-431E-4FE3-B16C-CC3D7F5D0E37}"/>
              </a:ext>
            </a:extLst>
          </p:cNvPr>
          <p:cNvCxnSpPr/>
          <p:nvPr/>
        </p:nvCxnSpPr>
        <p:spPr>
          <a:xfrm>
            <a:off x="1143000" y="4572000"/>
            <a:ext cx="3124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571399-F5F7-4C04-8EDF-EB91095F7D22}"/>
              </a:ext>
            </a:extLst>
          </p:cNvPr>
          <p:cNvSpPr txBox="1"/>
          <p:nvPr/>
        </p:nvSpPr>
        <p:spPr>
          <a:xfrm>
            <a:off x="4267200" y="40386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Med Affairs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FC4A1193-4167-45A1-B298-A6BAF6952EDA}"/>
              </a:ext>
            </a:extLst>
          </p:cNvPr>
          <p:cNvCxnSpPr/>
          <p:nvPr/>
        </p:nvCxnSpPr>
        <p:spPr>
          <a:xfrm>
            <a:off x="1066800" y="5029200"/>
            <a:ext cx="3124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047B157-380E-48B1-B0DB-548A420612B9}"/>
              </a:ext>
            </a:extLst>
          </p:cNvPr>
          <p:cNvSpPr txBox="1"/>
          <p:nvPr/>
        </p:nvSpPr>
        <p:spPr>
          <a:xfrm>
            <a:off x="4267200" y="44958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Commercial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1BDDB15-41D9-4E90-9FA2-5AAA36DF853C}"/>
              </a:ext>
            </a:extLst>
          </p:cNvPr>
          <p:cNvCxnSpPr/>
          <p:nvPr/>
        </p:nvCxnSpPr>
        <p:spPr>
          <a:xfrm>
            <a:off x="1066800" y="5486400"/>
            <a:ext cx="3124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9CF9148-CE29-40B6-BC25-C26407219099}"/>
              </a:ext>
            </a:extLst>
          </p:cNvPr>
          <p:cNvSpPr txBox="1"/>
          <p:nvPr/>
        </p:nvSpPr>
        <p:spPr>
          <a:xfrm>
            <a:off x="4343400" y="5007114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Safety, PV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67B9A2FE-4EE3-4983-8770-39A538D1A19C}"/>
              </a:ext>
            </a:extLst>
          </p:cNvPr>
          <p:cNvCxnSpPr/>
          <p:nvPr/>
        </p:nvCxnSpPr>
        <p:spPr>
          <a:xfrm>
            <a:off x="1066800" y="5943600"/>
            <a:ext cx="3124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8DFC464-D670-4327-AEB9-13A197264D47}"/>
              </a:ext>
            </a:extLst>
          </p:cNvPr>
          <p:cNvSpPr txBox="1"/>
          <p:nvPr/>
        </p:nvSpPr>
        <p:spPr>
          <a:xfrm>
            <a:off x="4343400" y="5464314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 err="1"/>
              <a:t>Proj</a:t>
            </a:r>
            <a:r>
              <a:rPr lang="en-US" sz="2000" dirty="0"/>
              <a:t> </a:t>
            </a:r>
            <a:r>
              <a:rPr lang="en-US" sz="2000" dirty="0" err="1"/>
              <a:t>Mgmt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EFB9767-D903-4DDD-BE0D-E47302911F1B}"/>
              </a:ext>
            </a:extLst>
          </p:cNvPr>
          <p:cNvSpPr txBox="1"/>
          <p:nvPr/>
        </p:nvSpPr>
        <p:spPr>
          <a:xfrm>
            <a:off x="6477000" y="1600200"/>
            <a:ext cx="5029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sz="3000" b="1" dirty="0"/>
              <a:t>Many Persons Land</a:t>
            </a:r>
          </a:p>
          <a:p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Label extension studies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Accel. or traditional approval?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File on strong Ph2 data?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Earlier EOP2 meeting?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Target product profile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Ph3 trial endpoint &amp; duration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Narrow vs broad label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PRO development to support surrogate?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B9B976A-A78A-4A4B-8466-03FF3C3BBD4B}"/>
              </a:ext>
            </a:extLst>
          </p:cNvPr>
          <p:cNvSpPr txBox="1"/>
          <p:nvPr/>
        </p:nvSpPr>
        <p:spPr>
          <a:xfrm>
            <a:off x="7086600" y="2057400"/>
            <a:ext cx="1143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65A57BA-97F1-46E5-91BD-2CF65ACA5531}"/>
              </a:ext>
            </a:extLst>
          </p:cNvPr>
          <p:cNvSpPr txBox="1"/>
          <p:nvPr/>
        </p:nvSpPr>
        <p:spPr>
          <a:xfrm>
            <a:off x="6181333" y="5943600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So many interesting problems to solve between </a:t>
            </a:r>
          </a:p>
          <a:p>
            <a:r>
              <a:rPr lang="en-US" dirty="0">
                <a:solidFill>
                  <a:srgbClr val="0000FF"/>
                </a:solidFill>
              </a:rPr>
              <a:t>functional boundaries!</a:t>
            </a:r>
          </a:p>
        </p:txBody>
      </p:sp>
    </p:spTree>
    <p:extLst>
      <p:ext uri="{BB962C8B-B14F-4D97-AF65-F5344CB8AC3E}">
        <p14:creationId xmlns:p14="http://schemas.microsoft.com/office/powerpoint/2010/main" val="3440211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110" y="228600"/>
            <a:ext cx="10896954" cy="838200"/>
          </a:xfrm>
        </p:spPr>
        <p:txBody>
          <a:bodyPr>
            <a:normAutofit/>
          </a:bodyPr>
          <a:lstStyle/>
          <a:p>
            <a:r>
              <a:rPr lang="en-US" sz="4000" b="1" dirty="0"/>
              <a:t>The Promised 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FD33D61-5B7B-46A0-9866-1AB0660F022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B9B976A-A78A-4A4B-8466-03FF3C3BBD4B}"/>
              </a:ext>
            </a:extLst>
          </p:cNvPr>
          <p:cNvSpPr txBox="1"/>
          <p:nvPr/>
        </p:nvSpPr>
        <p:spPr>
          <a:xfrm>
            <a:off x="7086600" y="2057400"/>
            <a:ext cx="1143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2BBFEF-19A7-4F70-AE97-110EA63A945D}"/>
              </a:ext>
            </a:extLst>
          </p:cNvPr>
          <p:cNvSpPr txBox="1"/>
          <p:nvPr/>
        </p:nvSpPr>
        <p:spPr>
          <a:xfrm>
            <a:off x="685800" y="1752600"/>
            <a:ext cx="10668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if, for complex issues, we blurred the functional lines in the sand?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if we realized that subject matter experts will develop insights on topics that transcend conventional functional responsibilities?</a:t>
            </a:r>
          </a:p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if we cannot identify the function of the person making innovative contributions on complex drug development topics?</a:t>
            </a:r>
          </a:p>
          <a:p>
            <a:r>
              <a:rPr lang="en-US" sz="1000" dirty="0"/>
              <a:t>   </a:t>
            </a:r>
          </a:p>
          <a:p>
            <a:r>
              <a:rPr lang="en-US" sz="2400" dirty="0"/>
              <a:t>    </a:t>
            </a:r>
            <a:r>
              <a:rPr lang="en-US" sz="2000" dirty="0"/>
              <a:t>(A bit like how one may not be able to tell the background of DMC members for some  </a:t>
            </a:r>
          </a:p>
          <a:p>
            <a:r>
              <a:rPr lang="en-US" sz="2000" dirty="0"/>
              <a:t>     discussions)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979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110" y="228600"/>
            <a:ext cx="10896954" cy="838200"/>
          </a:xfrm>
        </p:spPr>
        <p:txBody>
          <a:bodyPr>
            <a:normAutofit/>
          </a:bodyPr>
          <a:lstStyle/>
          <a:p>
            <a:r>
              <a:rPr lang="en-US" sz="4000" b="1" dirty="0"/>
              <a:t>Teamwork, Workflow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FD33D61-5B7B-46A0-9866-1AB0660F022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B9B976A-A78A-4A4B-8466-03FF3C3BBD4B}"/>
              </a:ext>
            </a:extLst>
          </p:cNvPr>
          <p:cNvSpPr txBox="1"/>
          <p:nvPr/>
        </p:nvSpPr>
        <p:spPr>
          <a:xfrm>
            <a:off x="7086600" y="2057400"/>
            <a:ext cx="1143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894CA71-5C74-44B9-9F94-490BDE6B4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0" y="1767306"/>
            <a:ext cx="4431030" cy="31094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A75C3C4-88B3-469A-913F-77F8843DE384}"/>
              </a:ext>
            </a:extLst>
          </p:cNvPr>
          <p:cNvSpPr txBox="1"/>
          <p:nvPr/>
        </p:nvSpPr>
        <p:spPr>
          <a:xfrm>
            <a:off x="942478" y="4953000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getsling.com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81BDD29-363C-4090-916C-EC8E509F6812}"/>
              </a:ext>
            </a:extLst>
          </p:cNvPr>
          <p:cNvSpPr txBox="1"/>
          <p:nvPr/>
        </p:nvSpPr>
        <p:spPr>
          <a:xfrm>
            <a:off x="5410200" y="1752600"/>
            <a:ext cx="6104556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Project manager is team lead</a:t>
            </a:r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dirty="0"/>
              <a:t>Does not serve as subject matter expert.</a:t>
            </a:r>
            <a:endParaRPr lang="en-US" sz="2200" dirty="0"/>
          </a:p>
          <a:p>
            <a:r>
              <a:rPr lang="en-US" sz="2200" dirty="0"/>
              <a:t>    Knows where lines in the sand are </a:t>
            </a:r>
            <a:r>
              <a:rPr lang="en-US" sz="2200" u="sng" dirty="0"/>
              <a:t>not</a:t>
            </a:r>
            <a:r>
              <a:rPr lang="en-US" sz="2200" dirty="0"/>
              <a:t> drawn</a:t>
            </a:r>
          </a:p>
          <a:p>
            <a:r>
              <a:rPr lang="en-US" sz="1000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Has responsibility for adjudicating </a:t>
            </a:r>
          </a:p>
          <a:p>
            <a:r>
              <a:rPr lang="en-US" sz="2400" dirty="0"/>
              <a:t>    competing ideas</a:t>
            </a:r>
          </a:p>
          <a:p>
            <a:endParaRPr lang="en-US" sz="1000" dirty="0"/>
          </a:p>
          <a:p>
            <a:pPr marL="342900" indent="-342900">
              <a:buFontTx/>
              <a:buChar char="-"/>
            </a:pPr>
            <a:r>
              <a:rPr lang="en-US" sz="2400" dirty="0"/>
              <a:t>Reward-based system for serious ideas</a:t>
            </a:r>
          </a:p>
          <a:p>
            <a:endParaRPr lang="en-US" sz="1000" dirty="0"/>
          </a:p>
          <a:p>
            <a:pPr marL="342900" indent="-342900">
              <a:buFontTx/>
              <a:buChar char="-"/>
            </a:pPr>
            <a:r>
              <a:rPr lang="en-US" sz="2400" dirty="0"/>
              <a:t>Crucial: careful, regular, feedback on </a:t>
            </a:r>
          </a:p>
          <a:p>
            <a:r>
              <a:rPr lang="en-US" sz="2400" dirty="0"/>
              <a:t>    project manager’s role. Iterative process</a:t>
            </a:r>
          </a:p>
          <a:p>
            <a:r>
              <a:rPr lang="en-US" sz="24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6480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981200"/>
            <a:ext cx="1089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latin typeface="+mj-lt"/>
                <a:ea typeface="Calibri" panose="020F0502020204030204" pitchFamily="34" charset="0"/>
              </a:rPr>
              <a:t>Part 1: 	Why I made the switch</a:t>
            </a:r>
          </a:p>
          <a:p>
            <a:endParaRPr lang="en-US" sz="1200" dirty="0">
              <a:effectLst/>
              <a:latin typeface="+mj-lt"/>
              <a:ea typeface="Calibri" panose="020F0502020204030204" pitchFamily="34" charset="0"/>
            </a:endParaRPr>
          </a:p>
          <a:p>
            <a:endParaRPr lang="en-US" sz="1200" dirty="0">
              <a:effectLst/>
              <a:latin typeface="+mj-lt"/>
              <a:ea typeface="Calibri" panose="020F0502020204030204" pitchFamily="34" charset="0"/>
            </a:endParaRPr>
          </a:p>
          <a:p>
            <a:r>
              <a:rPr lang="en-US" sz="3600" dirty="0">
                <a:latin typeface="+mj-lt"/>
              </a:rPr>
              <a:t>Part 2:	Why ‘extreme’ consulting</a:t>
            </a:r>
          </a:p>
          <a:p>
            <a:endParaRPr lang="en-US" sz="1200" dirty="0"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r>
              <a:rPr lang="en-US" sz="3600" dirty="0">
                <a:latin typeface="+mj-lt"/>
              </a:rPr>
              <a:t>Part 3:  	A suggestion for re-organizing the </a:t>
            </a:r>
          </a:p>
          <a:p>
            <a:r>
              <a:rPr lang="en-US" sz="3600" dirty="0">
                <a:latin typeface="+mj-lt"/>
              </a:rPr>
              <a:t>		workflow within clinical development</a:t>
            </a:r>
          </a:p>
        </p:txBody>
      </p:sp>
    </p:spTree>
    <p:extLst>
      <p:ext uri="{BB962C8B-B14F-4D97-AF65-F5344CB8AC3E}">
        <p14:creationId xmlns:p14="http://schemas.microsoft.com/office/powerpoint/2010/main" val="3803660890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FD33D61-5B7B-46A0-9866-1AB0660F022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B9B976A-A78A-4A4B-8466-03FF3C3BBD4B}"/>
              </a:ext>
            </a:extLst>
          </p:cNvPr>
          <p:cNvSpPr txBox="1"/>
          <p:nvPr/>
        </p:nvSpPr>
        <p:spPr>
          <a:xfrm>
            <a:off x="7086600" y="2057400"/>
            <a:ext cx="1143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82AA341-55F0-4508-81B2-2D8B97F1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Santa Fe Institute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26F73BB-F784-4045-A663-AD84D81C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4114800" cy="51679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3A874D3-05BB-41F8-9BD4-3921BB3C1A02}"/>
              </a:ext>
            </a:extLst>
          </p:cNvPr>
          <p:cNvSpPr txBox="1"/>
          <p:nvPr/>
        </p:nvSpPr>
        <p:spPr>
          <a:xfrm>
            <a:off x="4648200" y="1905000"/>
            <a:ext cx="70048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“SFI has been internationally recognized as the “formal birthplace of interdisciplinary study of complex systems”…”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recognition that the “academic landscape had become so dominated by disciplinary </a:t>
            </a:r>
            <a:r>
              <a:rPr lang="en-US" dirty="0" err="1"/>
              <a:t>stovepiping</a:t>
            </a:r>
            <a:r>
              <a:rPr lang="en-US" dirty="0"/>
              <a:t>…that many big questions…transcending disciplines…were being ignored.”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“…many of the most challenging, exciting and profound questions facing science and society lie at the boundaries between traditional disciplines”</a:t>
            </a:r>
          </a:p>
        </p:txBody>
      </p:sp>
    </p:spTree>
    <p:extLst>
      <p:ext uri="{BB962C8B-B14F-4D97-AF65-F5344CB8AC3E}">
        <p14:creationId xmlns:p14="http://schemas.microsoft.com/office/powerpoint/2010/main" val="230602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110" y="228600"/>
            <a:ext cx="10896954" cy="838200"/>
          </a:xfrm>
        </p:spPr>
        <p:txBody>
          <a:bodyPr>
            <a:normAutofit/>
          </a:bodyPr>
          <a:lstStyle/>
          <a:p>
            <a:r>
              <a:rPr lang="en-US" sz="4000" b="1" dirty="0"/>
              <a:t>The Audacity of </a:t>
            </a:r>
            <a:r>
              <a:rPr lang="en-US" sz="4000" b="1" strike="sngStrike" dirty="0"/>
              <a:t>Hope</a:t>
            </a:r>
            <a:r>
              <a:rPr lang="en-US" sz="4000" b="1" dirty="0"/>
              <a:t> Slope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FD33D61-5B7B-46A0-9866-1AB0660F0220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D09CE652-A620-45F9-837B-E3945EC245D4}"/>
              </a:ext>
            </a:extLst>
          </p:cNvPr>
          <p:cNvCxnSpPr>
            <a:cxnSpLocks/>
          </p:cNvCxnSpPr>
          <p:nvPr/>
        </p:nvCxnSpPr>
        <p:spPr>
          <a:xfrm flipV="1">
            <a:off x="1752600" y="2286000"/>
            <a:ext cx="0" cy="3048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A26A034-AFC1-4FDA-AB80-7EC22C78D6C2}"/>
              </a:ext>
            </a:extLst>
          </p:cNvPr>
          <p:cNvCxnSpPr>
            <a:cxnSpLocks/>
          </p:cNvCxnSpPr>
          <p:nvPr/>
        </p:nvCxnSpPr>
        <p:spPr>
          <a:xfrm>
            <a:off x="1752600" y="5334000"/>
            <a:ext cx="6781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196945-5AFF-4924-83B7-C5BEFD99A638}"/>
              </a:ext>
            </a:extLst>
          </p:cNvPr>
          <p:cNvCxnSpPr>
            <a:cxnSpLocks/>
          </p:cNvCxnSpPr>
          <p:nvPr/>
        </p:nvCxnSpPr>
        <p:spPr>
          <a:xfrm>
            <a:off x="2438399" y="5105400"/>
            <a:ext cx="1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66E9783-DD9F-4C13-936B-C57AE321317A}"/>
              </a:ext>
            </a:extLst>
          </p:cNvPr>
          <p:cNvCxnSpPr>
            <a:cxnSpLocks/>
          </p:cNvCxnSpPr>
          <p:nvPr/>
        </p:nvCxnSpPr>
        <p:spPr>
          <a:xfrm>
            <a:off x="4648200" y="5105400"/>
            <a:ext cx="1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CCDDCA5-DCE4-420E-91B6-05E4508D7690}"/>
              </a:ext>
            </a:extLst>
          </p:cNvPr>
          <p:cNvSpPr txBox="1"/>
          <p:nvPr/>
        </p:nvSpPr>
        <p:spPr>
          <a:xfrm>
            <a:off x="1524000" y="56388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Graduate school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3652733-79A1-438D-8B5F-85EEEE935C43}"/>
              </a:ext>
            </a:extLst>
          </p:cNvPr>
          <p:cNvSpPr txBox="1"/>
          <p:nvPr/>
        </p:nvSpPr>
        <p:spPr>
          <a:xfrm>
            <a:off x="4267199" y="5616714"/>
            <a:ext cx="3124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Pharma career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EE09A49-7201-4F6C-9E11-613F62471E76}"/>
              </a:ext>
            </a:extLst>
          </p:cNvPr>
          <p:cNvSpPr txBox="1"/>
          <p:nvPr/>
        </p:nvSpPr>
        <p:spPr>
          <a:xfrm>
            <a:off x="228600" y="34290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Learning</a:t>
            </a:r>
          </a:p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3A6D3CF-9B87-4754-B162-2D4714347259}"/>
              </a:ext>
            </a:extLst>
          </p:cNvPr>
          <p:cNvCxnSpPr>
            <a:cxnSpLocks/>
          </p:cNvCxnSpPr>
          <p:nvPr/>
        </p:nvCxnSpPr>
        <p:spPr>
          <a:xfrm flipV="1">
            <a:off x="2057400" y="4191000"/>
            <a:ext cx="1219200" cy="91440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7EB01BEB-F4BD-44A2-9FA3-CDDCD06238BB}"/>
              </a:ext>
            </a:extLst>
          </p:cNvPr>
          <p:cNvCxnSpPr>
            <a:cxnSpLocks/>
          </p:cNvCxnSpPr>
          <p:nvPr/>
        </p:nvCxnSpPr>
        <p:spPr>
          <a:xfrm flipV="1">
            <a:off x="3276600" y="3505200"/>
            <a:ext cx="1752600" cy="685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9BA7F6BC-DECE-463B-B191-5AECFFFED3AB}"/>
              </a:ext>
            </a:extLst>
          </p:cNvPr>
          <p:cNvCxnSpPr>
            <a:cxnSpLocks/>
          </p:cNvCxnSpPr>
          <p:nvPr/>
        </p:nvCxnSpPr>
        <p:spPr>
          <a:xfrm flipV="1">
            <a:off x="5029200" y="3124200"/>
            <a:ext cx="2667000" cy="381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1396700-51A9-4CC4-9C26-208C3C1A5875}"/>
              </a:ext>
            </a:extLst>
          </p:cNvPr>
          <p:cNvSpPr txBox="1"/>
          <p:nvPr/>
        </p:nvSpPr>
        <p:spPr>
          <a:xfrm>
            <a:off x="8153400" y="2934304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Biometrics</a:t>
            </a:r>
          </a:p>
          <a:p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7DF8F718-F00E-46D1-BD98-1F6AB9712C23}"/>
              </a:ext>
            </a:extLst>
          </p:cNvPr>
          <p:cNvCxnSpPr>
            <a:cxnSpLocks/>
          </p:cNvCxnSpPr>
          <p:nvPr/>
        </p:nvCxnSpPr>
        <p:spPr>
          <a:xfrm flipV="1">
            <a:off x="5029200" y="2335145"/>
            <a:ext cx="2743200" cy="11700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917B301-7351-4607-917D-24679B5D4432}"/>
              </a:ext>
            </a:extLst>
          </p:cNvPr>
          <p:cNvSpPr txBox="1"/>
          <p:nvPr/>
        </p:nvSpPr>
        <p:spPr>
          <a:xfrm>
            <a:off x="8077199" y="1752600"/>
            <a:ext cx="30479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CEO: continuous learning, risk taking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110" y="228600"/>
            <a:ext cx="10896954" cy="838200"/>
          </a:xfrm>
        </p:spPr>
        <p:txBody>
          <a:bodyPr>
            <a:normAutofit/>
          </a:bodyPr>
          <a:lstStyle/>
          <a:p>
            <a:r>
              <a:rPr lang="en-US" sz="4000" b="1" dirty="0"/>
              <a:t>   A Question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FD33D61-5B7B-46A0-9866-1AB0660F022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653016-A928-46D0-BF12-A8B2816F55DC}"/>
              </a:ext>
            </a:extLst>
          </p:cNvPr>
          <p:cNvSpPr txBox="1"/>
          <p:nvPr/>
        </p:nvSpPr>
        <p:spPr>
          <a:xfrm>
            <a:off x="533400" y="1752600"/>
            <a:ext cx="10668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Pivotal trial: primary is hard endpoint </a:t>
            </a:r>
          </a:p>
          <a:p>
            <a:r>
              <a:rPr lang="en-US" sz="4000" dirty="0"/>
              <a:t>    Power = 40% </a:t>
            </a:r>
          </a:p>
          <a:p>
            <a:r>
              <a:rPr lang="en-US" sz="2000" dirty="0"/>
              <a:t>     </a:t>
            </a:r>
          </a:p>
          <a:p>
            <a:r>
              <a:rPr lang="en-US" sz="3400" dirty="0"/>
              <a:t>     Prior Phase 2 was positive on soft endpoint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FF"/>
                </a:solidFill>
              </a:rPr>
              <a:t>Is the pivotal a go? </a:t>
            </a:r>
          </a:p>
        </p:txBody>
      </p:sp>
    </p:spTree>
    <p:extLst>
      <p:ext uri="{BB962C8B-B14F-4D97-AF65-F5344CB8AC3E}">
        <p14:creationId xmlns:p14="http://schemas.microsoft.com/office/powerpoint/2010/main" val="263899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1201400" cy="838200"/>
          </a:xfrm>
        </p:spPr>
        <p:txBody>
          <a:bodyPr>
            <a:normAutofit/>
          </a:bodyPr>
          <a:lstStyle/>
          <a:p>
            <a:r>
              <a:rPr lang="en-US" sz="4000" b="1" dirty="0"/>
              <a:t>The Year Now is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FD33D61-5B7B-46A0-9866-1AB0660F022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B56F52-BE78-4809-BD3F-DB2767554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5140624"/>
            <a:ext cx="6400799" cy="13363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47A7809-5A4C-473D-BE22-0BAF0AE3D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09737"/>
            <a:ext cx="2928938" cy="33194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C316FB8-79FD-4895-BD47-BD12AA8B6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1828800"/>
            <a:ext cx="3762375" cy="1495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9B0513D-1D17-47A8-85DA-379108D40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088" y="3581400"/>
            <a:ext cx="4862512" cy="31099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AA891A6-C578-4D64-93D0-924BFB901B15}"/>
              </a:ext>
            </a:extLst>
          </p:cNvPr>
          <p:cNvSpPr txBox="1"/>
          <p:nvPr/>
        </p:nvSpPr>
        <p:spPr>
          <a:xfrm>
            <a:off x="3657600" y="3349823"/>
            <a:ext cx="4252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https://en.wikipedia.org/wiki/Ruth_Bader_Ginsburg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B1ADABF-17D4-4291-B4DE-C640B61AD012}"/>
              </a:ext>
            </a:extLst>
          </p:cNvPr>
          <p:cNvSpPr txBox="1"/>
          <p:nvPr/>
        </p:nvSpPr>
        <p:spPr>
          <a:xfrm>
            <a:off x="457200" y="6629400"/>
            <a:ext cx="89907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https://edition.cnn.com/us/live-news/ruth-bader-ginsburg-death-live-updates/h_9f9a71f529b2c5e90e864c624eecbd15</a:t>
            </a:r>
          </a:p>
        </p:txBody>
      </p:sp>
    </p:spTree>
    <p:extLst>
      <p:ext uri="{BB962C8B-B14F-4D97-AF65-F5344CB8AC3E}">
        <p14:creationId xmlns:p14="http://schemas.microsoft.com/office/powerpoint/2010/main" val="237046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110" y="228600"/>
            <a:ext cx="10896954" cy="838200"/>
          </a:xfrm>
        </p:spPr>
        <p:txBody>
          <a:bodyPr>
            <a:normAutofit/>
          </a:bodyPr>
          <a:lstStyle/>
          <a:p>
            <a:r>
              <a:rPr lang="en-US" sz="4000" b="1" dirty="0"/>
              <a:t>Your Growth Areas	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FD33D61-5B7B-46A0-9866-1AB0660F022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3ADE57-0070-4E93-A42C-A00F58537943}"/>
              </a:ext>
            </a:extLst>
          </p:cNvPr>
          <p:cNvSpPr txBox="1"/>
          <p:nvPr/>
        </p:nvSpPr>
        <p:spPr>
          <a:xfrm>
            <a:off x="838200" y="1828800"/>
            <a:ext cx="982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gaps would you like to fill?</a:t>
            </a:r>
          </a:p>
          <a:p>
            <a:endParaRPr lang="en-US" sz="28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Bayesian methods, programming (e.g., Python), false discovery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Biology, PK/PD modeling, business development, fund raising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65D39EC-A3D2-46C4-B134-4EA66E6ADBB1}"/>
              </a:ext>
            </a:extLst>
          </p:cNvPr>
          <p:cNvSpPr txBox="1"/>
          <p:nvPr/>
        </p:nvSpPr>
        <p:spPr>
          <a:xfrm>
            <a:off x="1219200" y="5024735"/>
            <a:ext cx="6553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Design &gt; Endpoint &gt; Analysis, or</a:t>
            </a:r>
          </a:p>
          <a:p>
            <a:endParaRPr lang="en-US" sz="10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Endpoint &gt; Design &gt; Analysis</a:t>
            </a:r>
          </a:p>
        </p:txBody>
      </p:sp>
    </p:spTree>
    <p:extLst>
      <p:ext uri="{BB962C8B-B14F-4D97-AF65-F5344CB8AC3E}">
        <p14:creationId xmlns:p14="http://schemas.microsoft.com/office/powerpoint/2010/main" val="13420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110" y="228600"/>
            <a:ext cx="10896954" cy="838200"/>
          </a:xfrm>
        </p:spPr>
        <p:txBody>
          <a:bodyPr>
            <a:normAutofit/>
          </a:bodyPr>
          <a:lstStyle/>
          <a:p>
            <a:r>
              <a:rPr lang="en-US" sz="4000" b="1" dirty="0"/>
              <a:t>Swim Lanes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FD33D61-5B7B-46A0-9866-1AB0660F022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653016-A928-46D0-BF12-A8B2816F55DC}"/>
              </a:ext>
            </a:extLst>
          </p:cNvPr>
          <p:cNvSpPr txBox="1"/>
          <p:nvPr/>
        </p:nvSpPr>
        <p:spPr>
          <a:xfrm>
            <a:off x="4267200" y="16002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Biometrics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8A3E549-9B61-4ECC-BE61-1D23FA7AB447}"/>
              </a:ext>
            </a:extLst>
          </p:cNvPr>
          <p:cNvCxnSpPr/>
          <p:nvPr/>
        </p:nvCxnSpPr>
        <p:spPr>
          <a:xfrm>
            <a:off x="990600" y="2133600"/>
            <a:ext cx="3124200" cy="0"/>
          </a:xfrm>
          <a:prstGeom prst="line">
            <a:avLst/>
          </a:prstGeom>
          <a:ln w="28575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8CF6FD1-8F2C-4660-90FC-DBBC820E5200}"/>
              </a:ext>
            </a:extLst>
          </p:cNvPr>
          <p:cNvCxnSpPr/>
          <p:nvPr/>
        </p:nvCxnSpPr>
        <p:spPr>
          <a:xfrm>
            <a:off x="1066800" y="2819400"/>
            <a:ext cx="3124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3244BC-53B5-4C37-9FC2-BE912E315B21}"/>
              </a:ext>
            </a:extLst>
          </p:cNvPr>
          <p:cNvSpPr txBox="1"/>
          <p:nvPr/>
        </p:nvSpPr>
        <p:spPr>
          <a:xfrm>
            <a:off x="4191000" y="22639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Clin Science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F209400-980D-487D-8E02-9EFAC72A5B02}"/>
              </a:ext>
            </a:extLst>
          </p:cNvPr>
          <p:cNvCxnSpPr/>
          <p:nvPr/>
        </p:nvCxnSpPr>
        <p:spPr>
          <a:xfrm>
            <a:off x="1066800" y="3200400"/>
            <a:ext cx="3124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D9584C7-956C-47FD-B7F6-DC24AAC85ED1}"/>
              </a:ext>
            </a:extLst>
          </p:cNvPr>
          <p:cNvSpPr txBox="1"/>
          <p:nvPr/>
        </p:nvSpPr>
        <p:spPr>
          <a:xfrm>
            <a:off x="4191000" y="26670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Clin Pharm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B5D41A2-BA9A-416F-9D22-3A755EED9A96}"/>
              </a:ext>
            </a:extLst>
          </p:cNvPr>
          <p:cNvCxnSpPr/>
          <p:nvPr/>
        </p:nvCxnSpPr>
        <p:spPr>
          <a:xfrm>
            <a:off x="1066800" y="3657600"/>
            <a:ext cx="3124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DA26D68-5569-43B3-83B4-4AC0469385FA}"/>
              </a:ext>
            </a:extLst>
          </p:cNvPr>
          <p:cNvSpPr txBox="1"/>
          <p:nvPr/>
        </p:nvSpPr>
        <p:spPr>
          <a:xfrm>
            <a:off x="4267200" y="31242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Regulatory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457C302-3C6E-4019-8BF2-CBAFEBF28F4F}"/>
              </a:ext>
            </a:extLst>
          </p:cNvPr>
          <p:cNvCxnSpPr/>
          <p:nvPr/>
        </p:nvCxnSpPr>
        <p:spPr>
          <a:xfrm>
            <a:off x="1066800" y="4114800"/>
            <a:ext cx="3124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0747EF0-14C7-41CF-98DE-24F14D1A764B}"/>
              </a:ext>
            </a:extLst>
          </p:cNvPr>
          <p:cNvSpPr txBox="1"/>
          <p:nvPr/>
        </p:nvSpPr>
        <p:spPr>
          <a:xfrm>
            <a:off x="4267200" y="35814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Clin Ops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9DDB24F-431E-4FE3-B16C-CC3D7F5D0E37}"/>
              </a:ext>
            </a:extLst>
          </p:cNvPr>
          <p:cNvCxnSpPr/>
          <p:nvPr/>
        </p:nvCxnSpPr>
        <p:spPr>
          <a:xfrm>
            <a:off x="1143000" y="4572000"/>
            <a:ext cx="3124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571399-F5F7-4C04-8EDF-EB91095F7D22}"/>
              </a:ext>
            </a:extLst>
          </p:cNvPr>
          <p:cNvSpPr txBox="1"/>
          <p:nvPr/>
        </p:nvSpPr>
        <p:spPr>
          <a:xfrm>
            <a:off x="4267200" y="40386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Med Affairs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FC4A1193-4167-45A1-B298-A6BAF6952EDA}"/>
              </a:ext>
            </a:extLst>
          </p:cNvPr>
          <p:cNvCxnSpPr/>
          <p:nvPr/>
        </p:nvCxnSpPr>
        <p:spPr>
          <a:xfrm>
            <a:off x="1066800" y="5029200"/>
            <a:ext cx="3124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047B157-380E-48B1-B0DB-548A420612B9}"/>
              </a:ext>
            </a:extLst>
          </p:cNvPr>
          <p:cNvSpPr txBox="1"/>
          <p:nvPr/>
        </p:nvSpPr>
        <p:spPr>
          <a:xfrm>
            <a:off x="4267200" y="44958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Commercial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1BDDB15-41D9-4E90-9FA2-5AAA36DF853C}"/>
              </a:ext>
            </a:extLst>
          </p:cNvPr>
          <p:cNvCxnSpPr/>
          <p:nvPr/>
        </p:nvCxnSpPr>
        <p:spPr>
          <a:xfrm>
            <a:off x="1066800" y="5486400"/>
            <a:ext cx="3124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9CF9148-CE29-40B6-BC25-C26407219099}"/>
              </a:ext>
            </a:extLst>
          </p:cNvPr>
          <p:cNvSpPr txBox="1"/>
          <p:nvPr/>
        </p:nvSpPr>
        <p:spPr>
          <a:xfrm>
            <a:off x="4343400" y="5007114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Safety, PV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67B9A2FE-4EE3-4983-8770-39A538D1A19C}"/>
              </a:ext>
            </a:extLst>
          </p:cNvPr>
          <p:cNvCxnSpPr/>
          <p:nvPr/>
        </p:nvCxnSpPr>
        <p:spPr>
          <a:xfrm>
            <a:off x="1066800" y="5943600"/>
            <a:ext cx="3124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8DFC464-D670-4327-AEB9-13A197264D47}"/>
              </a:ext>
            </a:extLst>
          </p:cNvPr>
          <p:cNvSpPr txBox="1"/>
          <p:nvPr/>
        </p:nvSpPr>
        <p:spPr>
          <a:xfrm>
            <a:off x="4343400" y="5464314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 err="1"/>
              <a:t>Proj</a:t>
            </a:r>
            <a:r>
              <a:rPr lang="en-US" sz="2000" dirty="0"/>
              <a:t> </a:t>
            </a:r>
            <a:r>
              <a:rPr lang="en-US" sz="2000" dirty="0" err="1"/>
              <a:t>Mgmt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EFB9767-D903-4DDD-BE0D-E47302911F1B}"/>
              </a:ext>
            </a:extLst>
          </p:cNvPr>
          <p:cNvSpPr txBox="1"/>
          <p:nvPr/>
        </p:nvSpPr>
        <p:spPr>
          <a:xfrm>
            <a:off x="6553200" y="1524000"/>
            <a:ext cx="5257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 Man’s Land</a:t>
            </a:r>
          </a:p>
          <a:p>
            <a:r>
              <a:rPr lang="en-US" sz="3200" dirty="0"/>
              <a:t>No Person’s Land</a:t>
            </a:r>
          </a:p>
          <a:p>
            <a:endParaRPr lang="en-US" sz="1000" dirty="0"/>
          </a:p>
          <a:p>
            <a:r>
              <a:rPr lang="en-US" sz="3000" dirty="0"/>
              <a:t>Many Persons Land</a:t>
            </a:r>
          </a:p>
          <a:p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Label extension studies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Accel. or traditional approval?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File on strong Ph2 data?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Earlier EOP2 meeting?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Target product profile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Ph3 trial endpoint &amp; duration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Narrow vs broad label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PRO development to support surrogate?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B9B976A-A78A-4A4B-8466-03FF3C3BBD4B}"/>
              </a:ext>
            </a:extLst>
          </p:cNvPr>
          <p:cNvSpPr txBox="1"/>
          <p:nvPr/>
        </p:nvSpPr>
        <p:spPr>
          <a:xfrm>
            <a:off x="7086600" y="2057400"/>
            <a:ext cx="1143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CBA2114-A4E4-43B1-916A-6FD9DD7F04EE}"/>
              </a:ext>
            </a:extLst>
          </p:cNvPr>
          <p:cNvCxnSpPr>
            <a:cxnSpLocks/>
          </p:cNvCxnSpPr>
          <p:nvPr/>
        </p:nvCxnSpPr>
        <p:spPr>
          <a:xfrm>
            <a:off x="7239000" y="1828800"/>
            <a:ext cx="1143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05D27368-9F97-4D3B-B4D2-6C6FAE826F37}"/>
              </a:ext>
            </a:extLst>
          </p:cNvPr>
          <p:cNvCxnSpPr>
            <a:cxnSpLocks/>
          </p:cNvCxnSpPr>
          <p:nvPr/>
        </p:nvCxnSpPr>
        <p:spPr>
          <a:xfrm>
            <a:off x="6553200" y="2362200"/>
            <a:ext cx="3276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0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981200"/>
            <a:ext cx="1089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>
              <a:effectLst/>
              <a:latin typeface="+mj-lt"/>
              <a:ea typeface="Calibri" panose="020F0502020204030204" pitchFamily="34" charset="0"/>
            </a:endParaRPr>
          </a:p>
          <a:p>
            <a:endParaRPr lang="en-US" sz="1200" b="1" dirty="0">
              <a:effectLst/>
              <a:latin typeface="+mj-lt"/>
              <a:ea typeface="Calibri" panose="020F0502020204030204" pitchFamily="34" charset="0"/>
            </a:endParaRPr>
          </a:p>
          <a:p>
            <a:r>
              <a:rPr lang="en-US" sz="3600" b="1" dirty="0">
                <a:latin typeface="+mj-lt"/>
              </a:rPr>
              <a:t>Part 2:	Why ‘extreme’ consulting</a:t>
            </a:r>
          </a:p>
          <a:p>
            <a:r>
              <a:rPr lang="en-US" sz="2800" b="1" dirty="0">
                <a:latin typeface="+mj-lt"/>
              </a:rPr>
              <a:t>                              + tradeoffs</a:t>
            </a:r>
          </a:p>
          <a:p>
            <a:r>
              <a:rPr lang="en-US" sz="2800" b="1" dirty="0">
                <a:latin typeface="+mj-lt"/>
              </a:rPr>
              <a:t>                              + work experience</a:t>
            </a:r>
          </a:p>
          <a:p>
            <a:endParaRPr lang="en-US" sz="1200" b="1" dirty="0">
              <a:latin typeface="+mj-lt"/>
            </a:endParaRPr>
          </a:p>
          <a:p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1366809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110" y="228600"/>
            <a:ext cx="10896954" cy="838200"/>
          </a:xfrm>
        </p:spPr>
        <p:txBody>
          <a:bodyPr>
            <a:normAutofit/>
          </a:bodyPr>
          <a:lstStyle/>
          <a:p>
            <a:r>
              <a:rPr lang="en-US" sz="4000" b="1" dirty="0"/>
              <a:t>Do You Recognize These People?	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FD33D61-5B7B-46A0-9866-1AB0660F022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B2A96F9-3CA0-43D6-B4D5-F22C8E414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600200"/>
            <a:ext cx="2895600" cy="2449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4C7FDF4-A484-4EA1-A1EF-B4EFF4A6DCE5}"/>
              </a:ext>
            </a:extLst>
          </p:cNvPr>
          <p:cNvSpPr txBox="1"/>
          <p:nvPr/>
        </p:nvSpPr>
        <p:spPr>
          <a:xfrm>
            <a:off x="3048000" y="17526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Courtney </a:t>
            </a:r>
            <a:r>
              <a:rPr lang="en-US" dirty="0" err="1"/>
              <a:t>Dauwalter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8F46AE4-C5EB-4C78-836A-566C626D9333}"/>
              </a:ext>
            </a:extLst>
          </p:cNvPr>
          <p:cNvSpPr txBox="1"/>
          <p:nvPr/>
        </p:nvSpPr>
        <p:spPr>
          <a:xfrm>
            <a:off x="6324600" y="406640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salomon.com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6CC0EE7-AE0C-4B97-89D6-681F983CD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2895600"/>
            <a:ext cx="2981325" cy="2562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27BB313-70B1-4615-907C-198A7140B9C1}"/>
              </a:ext>
            </a:extLst>
          </p:cNvPr>
          <p:cNvSpPr txBox="1"/>
          <p:nvPr/>
        </p:nvSpPr>
        <p:spPr>
          <a:xfrm>
            <a:off x="942478" y="5483423"/>
            <a:ext cx="14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ahigherbranch.com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B90F081-AE52-492D-AF7A-CA5F52365A05}"/>
              </a:ext>
            </a:extLst>
          </p:cNvPr>
          <p:cNvSpPr txBox="1"/>
          <p:nvPr/>
        </p:nvSpPr>
        <p:spPr>
          <a:xfrm>
            <a:off x="3483699" y="435506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David </a:t>
            </a:r>
            <a:r>
              <a:rPr lang="en-US" dirty="0" err="1"/>
              <a:t>Goggins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827019E-D55B-45F0-BC91-16AE9577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4350034"/>
            <a:ext cx="2895600" cy="2200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E5B37AB-B5CF-4CC7-953C-D63F1F379EF6}"/>
              </a:ext>
            </a:extLst>
          </p:cNvPr>
          <p:cNvSpPr txBox="1"/>
          <p:nvPr/>
        </p:nvSpPr>
        <p:spPr>
          <a:xfrm>
            <a:off x="6074499" y="54864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Alex </a:t>
            </a:r>
            <a:r>
              <a:rPr lang="en-US" dirty="0" err="1"/>
              <a:t>Honnold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D934C81-AB96-468E-A466-94003E99DA64}"/>
              </a:ext>
            </a:extLst>
          </p:cNvPr>
          <p:cNvSpPr txBox="1"/>
          <p:nvPr/>
        </p:nvSpPr>
        <p:spPr>
          <a:xfrm>
            <a:off x="8885540" y="6550223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climbing.com</a:t>
            </a:r>
          </a:p>
        </p:txBody>
      </p:sp>
    </p:spTree>
    <p:extLst>
      <p:ext uri="{BB962C8B-B14F-4D97-AF65-F5344CB8AC3E}">
        <p14:creationId xmlns:p14="http://schemas.microsoft.com/office/powerpoint/2010/main" val="146068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edia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27001</TotalTime>
  <Words>744</Words>
  <Application>Microsoft Office PowerPoint</Application>
  <PresentationFormat>Widescreen</PresentationFormat>
  <Paragraphs>266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Candara</vt:lpstr>
      <vt:lpstr>Courier New</vt:lpstr>
      <vt:lpstr>Wingdings</vt:lpstr>
      <vt:lpstr>Wingdings 2</vt:lpstr>
      <vt:lpstr>1_Median</vt:lpstr>
      <vt:lpstr>PowerPoint Presentation</vt:lpstr>
      <vt:lpstr>PowerPoint Presentation</vt:lpstr>
      <vt:lpstr>The Audacity of Hope Slope</vt:lpstr>
      <vt:lpstr>   A Question </vt:lpstr>
      <vt:lpstr>The Year Now is 2014</vt:lpstr>
      <vt:lpstr>Your Growth Areas   </vt:lpstr>
      <vt:lpstr>Swim Lanes</vt:lpstr>
      <vt:lpstr>PowerPoint Presentation</vt:lpstr>
      <vt:lpstr>Do You Recognize These People?   </vt:lpstr>
      <vt:lpstr>New Principles   </vt:lpstr>
      <vt:lpstr>New Habits  </vt:lpstr>
      <vt:lpstr>Tradeoffs   </vt:lpstr>
      <vt:lpstr>Examples of How Time is Spent  </vt:lpstr>
      <vt:lpstr>Example: Test Scores and School Size</vt:lpstr>
      <vt:lpstr>Large and Small Pharma</vt:lpstr>
      <vt:lpstr>PowerPoint Presentation</vt:lpstr>
      <vt:lpstr>Swim Lanes</vt:lpstr>
      <vt:lpstr>The Promised Land</vt:lpstr>
      <vt:lpstr>Teamwork, Workflow</vt:lpstr>
      <vt:lpstr>Santa Fe Institute</vt:lpstr>
    </vt:vector>
  </TitlesOfParts>
  <Company>Genentech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liny14</dc:creator>
  <cp:lastModifiedBy>Microsoft</cp:lastModifiedBy>
  <cp:revision>2228</cp:revision>
  <cp:lastPrinted>2012-03-29T19:27:54Z</cp:lastPrinted>
  <dcterms:created xsi:type="dcterms:W3CDTF">2011-07-01T22:22:03Z</dcterms:created>
  <dcterms:modified xsi:type="dcterms:W3CDTF">2021-11-01T04:18:59Z</dcterms:modified>
</cp:coreProperties>
</file>