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1" r:id="rId8"/>
    <p:sldId id="25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28"/>
  </p:normalViewPr>
  <p:slideViewPr>
    <p:cSldViewPr snapToGrid="0" snapToObjects="1">
      <p:cViewPr varScale="1">
        <p:scale>
          <a:sx n="65" d="100"/>
          <a:sy n="65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6A1E8-84C2-BE4B-BB90-765949FDA88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28A88-56F5-EE4C-9B1B-018A5C9FBD57}">
      <dgm:prSet phldrT="[Text]"/>
      <dgm:spPr/>
      <dgm:t>
        <a:bodyPr/>
        <a:lstStyle/>
        <a:p>
          <a:r>
            <a:rPr lang="en-US" dirty="0"/>
            <a:t>2012 Company founded</a:t>
          </a:r>
        </a:p>
      </dgm:t>
    </dgm:pt>
    <dgm:pt modelId="{6D6F47AF-FB86-5F4E-8427-E0981EB3FBEF}" type="parTrans" cxnId="{34643F29-F9C1-8A45-AF83-1E4CC7E4CEFA}">
      <dgm:prSet/>
      <dgm:spPr/>
      <dgm:t>
        <a:bodyPr/>
        <a:lstStyle/>
        <a:p>
          <a:endParaRPr lang="en-US"/>
        </a:p>
      </dgm:t>
    </dgm:pt>
    <dgm:pt modelId="{E427F9B1-9793-4243-9B76-C1ACE745E2C3}" type="sibTrans" cxnId="{34643F29-F9C1-8A45-AF83-1E4CC7E4CEFA}">
      <dgm:prSet/>
      <dgm:spPr/>
      <dgm:t>
        <a:bodyPr/>
        <a:lstStyle/>
        <a:p>
          <a:endParaRPr lang="en-US"/>
        </a:p>
      </dgm:t>
    </dgm:pt>
    <dgm:pt modelId="{2EFBAF03-2422-6C45-9F2A-3F4029B13E9B}">
      <dgm:prSet phldrT="[Text]"/>
      <dgm:spPr/>
      <dgm:t>
        <a:bodyPr/>
        <a:lstStyle/>
        <a:p>
          <a:r>
            <a:rPr lang="en-US" dirty="0"/>
            <a:t>One or two clients a year</a:t>
          </a:r>
        </a:p>
      </dgm:t>
    </dgm:pt>
    <dgm:pt modelId="{A97B038C-08CD-3D4E-92AF-2045B70AAEA2}" type="parTrans" cxnId="{50B47CD5-5697-574E-BE1D-B9721963EABA}">
      <dgm:prSet/>
      <dgm:spPr/>
      <dgm:t>
        <a:bodyPr/>
        <a:lstStyle/>
        <a:p>
          <a:endParaRPr lang="en-US"/>
        </a:p>
      </dgm:t>
    </dgm:pt>
    <dgm:pt modelId="{DE958321-436A-3F45-9D78-19F089746178}" type="sibTrans" cxnId="{50B47CD5-5697-574E-BE1D-B9721963EABA}">
      <dgm:prSet/>
      <dgm:spPr/>
      <dgm:t>
        <a:bodyPr/>
        <a:lstStyle/>
        <a:p>
          <a:endParaRPr lang="en-US"/>
        </a:p>
      </dgm:t>
    </dgm:pt>
    <dgm:pt modelId="{A5600591-9022-1C48-913A-F079E5D0E8EF}">
      <dgm:prSet phldrT="[Text]"/>
      <dgm:spPr/>
      <dgm:t>
        <a:bodyPr/>
        <a:lstStyle/>
        <a:p>
          <a:r>
            <a:rPr lang="en-US" dirty="0"/>
            <a:t>No developmental plan</a:t>
          </a:r>
        </a:p>
      </dgm:t>
    </dgm:pt>
    <dgm:pt modelId="{6E7D6BC1-CA82-1E42-BB06-63175DE8F614}" type="parTrans" cxnId="{01A51093-273B-0D44-B025-A1B04AAB9F26}">
      <dgm:prSet/>
      <dgm:spPr/>
      <dgm:t>
        <a:bodyPr/>
        <a:lstStyle/>
        <a:p>
          <a:endParaRPr lang="en-US"/>
        </a:p>
      </dgm:t>
    </dgm:pt>
    <dgm:pt modelId="{B93185A6-E85E-B24A-AE3D-3185AF8F6E68}" type="sibTrans" cxnId="{01A51093-273B-0D44-B025-A1B04AAB9F26}">
      <dgm:prSet/>
      <dgm:spPr/>
      <dgm:t>
        <a:bodyPr/>
        <a:lstStyle/>
        <a:p>
          <a:endParaRPr lang="en-US"/>
        </a:p>
      </dgm:t>
    </dgm:pt>
    <dgm:pt modelId="{0938A1A0-9CB6-2B4E-A4F0-C03AF41C4959}">
      <dgm:prSet phldrT="[Text]"/>
      <dgm:spPr/>
      <dgm:t>
        <a:bodyPr/>
        <a:lstStyle/>
        <a:p>
          <a:r>
            <a:rPr lang="en-US" dirty="0"/>
            <a:t>2016 Company expanded</a:t>
          </a:r>
        </a:p>
      </dgm:t>
    </dgm:pt>
    <dgm:pt modelId="{0D760E23-29D7-9145-89F1-F1AA644E2F34}" type="parTrans" cxnId="{6263E0BD-B729-E64A-89BF-AA05AD3567C0}">
      <dgm:prSet/>
      <dgm:spPr/>
      <dgm:t>
        <a:bodyPr/>
        <a:lstStyle/>
        <a:p>
          <a:endParaRPr lang="en-US"/>
        </a:p>
      </dgm:t>
    </dgm:pt>
    <dgm:pt modelId="{90A129CC-5FD4-6D48-898D-58DE6207C3F2}" type="sibTrans" cxnId="{6263E0BD-B729-E64A-89BF-AA05AD3567C0}">
      <dgm:prSet/>
      <dgm:spPr/>
      <dgm:t>
        <a:bodyPr/>
        <a:lstStyle/>
        <a:p>
          <a:endParaRPr lang="en-US"/>
        </a:p>
      </dgm:t>
    </dgm:pt>
    <dgm:pt modelId="{DE09B8D5-B425-6748-AF3D-895BBC78CB72}">
      <dgm:prSet phldrT="[Text]"/>
      <dgm:spPr/>
      <dgm:t>
        <a:bodyPr/>
        <a:lstStyle/>
        <a:p>
          <a:r>
            <a:rPr lang="en-US" dirty="0"/>
            <a:t>Hire of the first full-time employee</a:t>
          </a:r>
        </a:p>
      </dgm:t>
    </dgm:pt>
    <dgm:pt modelId="{53260DA3-CDEE-1C47-AEBC-41EC30AB28FF}" type="parTrans" cxnId="{53E0EFE3-95FC-BD4C-B963-D6E22645C5C2}">
      <dgm:prSet/>
      <dgm:spPr/>
      <dgm:t>
        <a:bodyPr/>
        <a:lstStyle/>
        <a:p>
          <a:endParaRPr lang="en-US"/>
        </a:p>
      </dgm:t>
    </dgm:pt>
    <dgm:pt modelId="{ADC65393-6B0E-5B45-BA24-5025368F3ACD}" type="sibTrans" cxnId="{53E0EFE3-95FC-BD4C-B963-D6E22645C5C2}">
      <dgm:prSet/>
      <dgm:spPr/>
      <dgm:t>
        <a:bodyPr/>
        <a:lstStyle/>
        <a:p>
          <a:endParaRPr lang="en-US"/>
        </a:p>
      </dgm:t>
    </dgm:pt>
    <dgm:pt modelId="{9737CA71-CFBA-DD43-A4C7-7A76854214CF}">
      <dgm:prSet phldrT="[Text]"/>
      <dgm:spPr/>
      <dgm:t>
        <a:bodyPr/>
        <a:lstStyle/>
        <a:p>
          <a:r>
            <a:rPr lang="en-US" dirty="0"/>
            <a:t>Mapping out business plan </a:t>
          </a:r>
        </a:p>
      </dgm:t>
    </dgm:pt>
    <dgm:pt modelId="{0020E374-A024-4D4D-9BC8-448893C2452B}" type="parTrans" cxnId="{A732C317-60E0-7447-8E6F-4D527B738D58}">
      <dgm:prSet/>
      <dgm:spPr/>
      <dgm:t>
        <a:bodyPr/>
        <a:lstStyle/>
        <a:p>
          <a:endParaRPr lang="en-US"/>
        </a:p>
      </dgm:t>
    </dgm:pt>
    <dgm:pt modelId="{7D6B0CE8-609A-6546-A1DB-6C0067E0580E}" type="sibTrans" cxnId="{A732C317-60E0-7447-8E6F-4D527B738D58}">
      <dgm:prSet/>
      <dgm:spPr/>
      <dgm:t>
        <a:bodyPr/>
        <a:lstStyle/>
        <a:p>
          <a:endParaRPr lang="en-US"/>
        </a:p>
      </dgm:t>
    </dgm:pt>
    <dgm:pt modelId="{15C53532-1516-514E-8040-38B5A5B16186}">
      <dgm:prSet phldrT="[Text]"/>
      <dgm:spPr/>
      <dgm:t>
        <a:bodyPr/>
        <a:lstStyle/>
        <a:p>
          <a:r>
            <a:rPr lang="en-US" dirty="0"/>
            <a:t>2019</a:t>
          </a:r>
        </a:p>
      </dgm:t>
    </dgm:pt>
    <dgm:pt modelId="{F6E037D3-5039-D74A-9CDC-E5BF41975224}" type="parTrans" cxnId="{7DB4A674-E1A8-C14D-8E75-93B8114379FE}">
      <dgm:prSet/>
      <dgm:spPr/>
      <dgm:t>
        <a:bodyPr/>
        <a:lstStyle/>
        <a:p>
          <a:endParaRPr lang="en-US"/>
        </a:p>
      </dgm:t>
    </dgm:pt>
    <dgm:pt modelId="{AAE5DD6E-38F6-1D49-B79A-4D51E3C01E18}" type="sibTrans" cxnId="{7DB4A674-E1A8-C14D-8E75-93B8114379FE}">
      <dgm:prSet/>
      <dgm:spPr/>
      <dgm:t>
        <a:bodyPr/>
        <a:lstStyle/>
        <a:p>
          <a:endParaRPr lang="en-US"/>
        </a:p>
      </dgm:t>
    </dgm:pt>
    <dgm:pt modelId="{31C10F20-D2DE-AE40-BEAD-0499626A9ECF}">
      <dgm:prSet phldrT="[Text]"/>
      <dgm:spPr/>
      <dgm:t>
        <a:bodyPr/>
        <a:lstStyle/>
        <a:p>
          <a:r>
            <a:rPr lang="en-US" dirty="0"/>
            <a:t>Positive cash flow</a:t>
          </a:r>
        </a:p>
      </dgm:t>
    </dgm:pt>
    <dgm:pt modelId="{3252E0AC-ADD4-0242-9038-226D39CF181B}" type="parTrans" cxnId="{862F3217-54C0-4D4B-B393-73C7D78A8C31}">
      <dgm:prSet/>
      <dgm:spPr/>
      <dgm:t>
        <a:bodyPr/>
        <a:lstStyle/>
        <a:p>
          <a:endParaRPr lang="en-US"/>
        </a:p>
      </dgm:t>
    </dgm:pt>
    <dgm:pt modelId="{78A3BA07-9DE5-E644-A8F5-0589A30847D8}" type="sibTrans" cxnId="{862F3217-54C0-4D4B-B393-73C7D78A8C31}">
      <dgm:prSet/>
      <dgm:spPr/>
      <dgm:t>
        <a:bodyPr/>
        <a:lstStyle/>
        <a:p>
          <a:endParaRPr lang="en-US"/>
        </a:p>
      </dgm:t>
    </dgm:pt>
    <dgm:pt modelId="{08BF0767-5434-2B4C-8680-C7515E0D40E5}">
      <dgm:prSet phldrT="[Text]"/>
      <dgm:spPr/>
      <dgm:t>
        <a:bodyPr/>
        <a:lstStyle/>
        <a:p>
          <a:r>
            <a:rPr lang="en-US" dirty="0"/>
            <a:t>Consulting/Software business</a:t>
          </a:r>
        </a:p>
      </dgm:t>
    </dgm:pt>
    <dgm:pt modelId="{52883ACA-8ED1-FE42-8D5D-9006197876B4}" type="parTrans" cxnId="{B407E049-19C6-C14E-96E3-BF7C58F5A355}">
      <dgm:prSet/>
      <dgm:spPr/>
      <dgm:t>
        <a:bodyPr/>
        <a:lstStyle/>
        <a:p>
          <a:endParaRPr lang="en-US"/>
        </a:p>
      </dgm:t>
    </dgm:pt>
    <dgm:pt modelId="{725631D7-7532-9F4A-8BDB-307B70E0B37C}" type="sibTrans" cxnId="{B407E049-19C6-C14E-96E3-BF7C58F5A355}">
      <dgm:prSet/>
      <dgm:spPr/>
      <dgm:t>
        <a:bodyPr/>
        <a:lstStyle/>
        <a:p>
          <a:endParaRPr lang="en-US"/>
        </a:p>
      </dgm:t>
    </dgm:pt>
    <dgm:pt modelId="{64601BF4-E81A-3943-B37E-4FA3E7A4BE10}">
      <dgm:prSet phldrT="[Text]"/>
      <dgm:spPr/>
      <dgm:t>
        <a:bodyPr/>
        <a:lstStyle/>
        <a:p>
          <a:r>
            <a:rPr lang="en-US" dirty="0"/>
            <a:t>2020 Exit</a:t>
          </a:r>
        </a:p>
      </dgm:t>
    </dgm:pt>
    <dgm:pt modelId="{524ECAB4-C654-7544-8C3F-E4B41A001E3A}" type="parTrans" cxnId="{AEC5C3BF-2665-F44E-A76B-32FA2012040B}">
      <dgm:prSet/>
      <dgm:spPr/>
      <dgm:t>
        <a:bodyPr/>
        <a:lstStyle/>
        <a:p>
          <a:endParaRPr lang="en-US"/>
        </a:p>
      </dgm:t>
    </dgm:pt>
    <dgm:pt modelId="{ABCFA422-1B56-7A43-84C4-AB8428B643C6}" type="sibTrans" cxnId="{AEC5C3BF-2665-F44E-A76B-32FA2012040B}">
      <dgm:prSet/>
      <dgm:spPr/>
      <dgm:t>
        <a:bodyPr/>
        <a:lstStyle/>
        <a:p>
          <a:endParaRPr lang="en-US"/>
        </a:p>
      </dgm:t>
    </dgm:pt>
    <dgm:pt modelId="{BA2627C1-CB85-5745-8718-4F706C940409}">
      <dgm:prSet phldrT="[Text]"/>
      <dgm:spPr/>
      <dgm:t>
        <a:bodyPr/>
        <a:lstStyle/>
        <a:p>
          <a:r>
            <a:rPr lang="en-US" dirty="0"/>
            <a:t>Acquisition by </a:t>
          </a:r>
          <a:r>
            <a:rPr lang="en-US" dirty="0" err="1"/>
            <a:t>Cytel</a:t>
          </a:r>
          <a:endParaRPr lang="en-US" dirty="0"/>
        </a:p>
      </dgm:t>
    </dgm:pt>
    <dgm:pt modelId="{14B3A7AF-85F4-FE40-A1C2-98447026F3D5}" type="parTrans" cxnId="{6EF44DF1-6ED9-A343-B584-DCC588A594F1}">
      <dgm:prSet/>
      <dgm:spPr/>
      <dgm:t>
        <a:bodyPr/>
        <a:lstStyle/>
        <a:p>
          <a:endParaRPr lang="en-US"/>
        </a:p>
      </dgm:t>
    </dgm:pt>
    <dgm:pt modelId="{84D8C27E-652D-354F-AB8A-186D0BCF8597}" type="sibTrans" cxnId="{6EF44DF1-6ED9-A343-B584-DCC588A594F1}">
      <dgm:prSet/>
      <dgm:spPr/>
      <dgm:t>
        <a:bodyPr/>
        <a:lstStyle/>
        <a:p>
          <a:endParaRPr lang="en-US"/>
        </a:p>
      </dgm:t>
    </dgm:pt>
    <dgm:pt modelId="{A1A0D476-5D80-F243-8DF1-717D49C261A8}">
      <dgm:prSet phldrT="[Text]"/>
      <dgm:spPr/>
      <dgm:t>
        <a:bodyPr/>
        <a:lstStyle/>
        <a:p>
          <a:r>
            <a:rPr lang="en-US" dirty="0"/>
            <a:t>U-Design becomes East Bayes</a:t>
          </a:r>
        </a:p>
      </dgm:t>
    </dgm:pt>
    <dgm:pt modelId="{121DA29E-5C12-4F4B-AE14-A6766DAA1549}" type="parTrans" cxnId="{FA4A8A9B-5BFB-B44F-8193-A7408A8856E9}">
      <dgm:prSet/>
      <dgm:spPr/>
      <dgm:t>
        <a:bodyPr/>
        <a:lstStyle/>
        <a:p>
          <a:endParaRPr lang="en-US"/>
        </a:p>
      </dgm:t>
    </dgm:pt>
    <dgm:pt modelId="{220D06BE-8CD7-1D4F-9BAF-19A915480E79}" type="sibTrans" cxnId="{FA4A8A9B-5BFB-B44F-8193-A7408A8856E9}">
      <dgm:prSet/>
      <dgm:spPr/>
      <dgm:t>
        <a:bodyPr/>
        <a:lstStyle/>
        <a:p>
          <a:endParaRPr lang="en-US"/>
        </a:p>
      </dgm:t>
    </dgm:pt>
    <dgm:pt modelId="{01796B3A-B45B-BC4C-A142-7173084C78AC}" type="pres">
      <dgm:prSet presAssocID="{1536A1E8-84C2-BE4B-BB90-765949FDA8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55DA98-57D1-4549-89D5-D1A87E3F9DAE}" type="pres">
      <dgm:prSet presAssocID="{64601BF4-E81A-3943-B37E-4FA3E7A4BE10}" presName="boxAndChildren" presStyleCnt="0"/>
      <dgm:spPr/>
    </dgm:pt>
    <dgm:pt modelId="{AC5DDE2C-A83A-DC4E-9D15-FCB9900F807A}" type="pres">
      <dgm:prSet presAssocID="{64601BF4-E81A-3943-B37E-4FA3E7A4BE10}" presName="parentTextBox" presStyleLbl="node1" presStyleIdx="0" presStyleCnt="4"/>
      <dgm:spPr/>
      <dgm:t>
        <a:bodyPr/>
        <a:lstStyle/>
        <a:p>
          <a:endParaRPr lang="en-US"/>
        </a:p>
      </dgm:t>
    </dgm:pt>
    <dgm:pt modelId="{44CCBC49-5C0A-994F-9775-17FBA402916E}" type="pres">
      <dgm:prSet presAssocID="{64601BF4-E81A-3943-B37E-4FA3E7A4BE10}" presName="entireBox" presStyleLbl="node1" presStyleIdx="0" presStyleCnt="4"/>
      <dgm:spPr/>
      <dgm:t>
        <a:bodyPr/>
        <a:lstStyle/>
        <a:p>
          <a:endParaRPr lang="en-US"/>
        </a:p>
      </dgm:t>
    </dgm:pt>
    <dgm:pt modelId="{533124A4-05E7-9F4C-9BBA-A76381314AB6}" type="pres">
      <dgm:prSet presAssocID="{64601BF4-E81A-3943-B37E-4FA3E7A4BE10}" presName="descendantBox" presStyleCnt="0"/>
      <dgm:spPr/>
    </dgm:pt>
    <dgm:pt modelId="{DD563C9B-3B48-6D49-8029-95F859EFB55C}" type="pres">
      <dgm:prSet presAssocID="{BA2627C1-CB85-5745-8718-4F706C940409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7B92C-710F-A544-947E-27E8AE99315E}" type="pres">
      <dgm:prSet presAssocID="{A1A0D476-5D80-F243-8DF1-717D49C261A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8FC47-8654-AC4C-874A-3BCB1CEB8820}" type="pres">
      <dgm:prSet presAssocID="{AAE5DD6E-38F6-1D49-B79A-4D51E3C01E18}" presName="sp" presStyleCnt="0"/>
      <dgm:spPr/>
    </dgm:pt>
    <dgm:pt modelId="{AD60987B-9A28-8640-ABF8-3A6BE9357D90}" type="pres">
      <dgm:prSet presAssocID="{15C53532-1516-514E-8040-38B5A5B16186}" presName="arrowAndChildren" presStyleCnt="0"/>
      <dgm:spPr/>
    </dgm:pt>
    <dgm:pt modelId="{74E785D4-DACE-C74F-8E34-53484A73FCE6}" type="pres">
      <dgm:prSet presAssocID="{15C53532-1516-514E-8040-38B5A5B1618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4B8F5E7F-C3E5-1E45-B340-38DB9AE75A7F}" type="pres">
      <dgm:prSet presAssocID="{15C53532-1516-514E-8040-38B5A5B16186}" presName="arrow" presStyleLbl="node1" presStyleIdx="1" presStyleCnt="4"/>
      <dgm:spPr/>
      <dgm:t>
        <a:bodyPr/>
        <a:lstStyle/>
        <a:p>
          <a:endParaRPr lang="en-US"/>
        </a:p>
      </dgm:t>
    </dgm:pt>
    <dgm:pt modelId="{3DD9961A-8A43-E245-8711-BDA6A341702D}" type="pres">
      <dgm:prSet presAssocID="{15C53532-1516-514E-8040-38B5A5B16186}" presName="descendantArrow" presStyleCnt="0"/>
      <dgm:spPr/>
    </dgm:pt>
    <dgm:pt modelId="{45CFA2A5-F031-9648-ADAA-811A70628F0E}" type="pres">
      <dgm:prSet presAssocID="{31C10F20-D2DE-AE40-BEAD-0499626A9ECF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B9D72-0541-3448-BE30-916F68A88CA8}" type="pres">
      <dgm:prSet presAssocID="{08BF0767-5434-2B4C-8680-C7515E0D40E5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B748D-301A-0A43-A1F7-57E5B0FC2B01}" type="pres">
      <dgm:prSet presAssocID="{90A129CC-5FD4-6D48-898D-58DE6207C3F2}" presName="sp" presStyleCnt="0"/>
      <dgm:spPr/>
    </dgm:pt>
    <dgm:pt modelId="{B9A1E8F4-7B6B-C448-8817-A767D23F727F}" type="pres">
      <dgm:prSet presAssocID="{0938A1A0-9CB6-2B4E-A4F0-C03AF41C4959}" presName="arrowAndChildren" presStyleCnt="0"/>
      <dgm:spPr/>
    </dgm:pt>
    <dgm:pt modelId="{3F2FCAC4-CBF8-0A48-BB3A-34C64AB8B56E}" type="pres">
      <dgm:prSet presAssocID="{0938A1A0-9CB6-2B4E-A4F0-C03AF41C4959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A85F908-4252-3B45-A0A6-C43A9E547BF2}" type="pres">
      <dgm:prSet presAssocID="{0938A1A0-9CB6-2B4E-A4F0-C03AF41C4959}" presName="arrow" presStyleLbl="node1" presStyleIdx="2" presStyleCnt="4"/>
      <dgm:spPr/>
      <dgm:t>
        <a:bodyPr/>
        <a:lstStyle/>
        <a:p>
          <a:endParaRPr lang="en-US"/>
        </a:p>
      </dgm:t>
    </dgm:pt>
    <dgm:pt modelId="{680CD4C1-C573-074A-A8E6-BD9C7C51CCA2}" type="pres">
      <dgm:prSet presAssocID="{0938A1A0-9CB6-2B4E-A4F0-C03AF41C4959}" presName="descendantArrow" presStyleCnt="0"/>
      <dgm:spPr/>
    </dgm:pt>
    <dgm:pt modelId="{B8BB14FC-190E-FC45-88FD-A1058B52F4E4}" type="pres">
      <dgm:prSet presAssocID="{DE09B8D5-B425-6748-AF3D-895BBC78CB72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0A323-FA22-1E4B-B244-5A283E7AA800}" type="pres">
      <dgm:prSet presAssocID="{9737CA71-CFBA-DD43-A4C7-7A76854214C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CB1E0-E4B4-9A45-90FA-DCEE637F7541}" type="pres">
      <dgm:prSet presAssocID="{E427F9B1-9793-4243-9B76-C1ACE745E2C3}" presName="sp" presStyleCnt="0"/>
      <dgm:spPr/>
    </dgm:pt>
    <dgm:pt modelId="{302B98C1-56F5-844E-9EEE-A320BFC8A065}" type="pres">
      <dgm:prSet presAssocID="{3C528A88-56F5-EE4C-9B1B-018A5C9FBD57}" presName="arrowAndChildren" presStyleCnt="0"/>
      <dgm:spPr/>
    </dgm:pt>
    <dgm:pt modelId="{E074BF77-F105-6846-9437-0B343EEDE4EF}" type="pres">
      <dgm:prSet presAssocID="{3C528A88-56F5-EE4C-9B1B-018A5C9FBD57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BC970B4E-C4C6-7840-A5BF-66D00D84016E}" type="pres">
      <dgm:prSet presAssocID="{3C528A88-56F5-EE4C-9B1B-018A5C9FBD57}" presName="arrow" presStyleLbl="node1" presStyleIdx="3" presStyleCnt="4"/>
      <dgm:spPr/>
      <dgm:t>
        <a:bodyPr/>
        <a:lstStyle/>
        <a:p>
          <a:endParaRPr lang="en-US"/>
        </a:p>
      </dgm:t>
    </dgm:pt>
    <dgm:pt modelId="{DE6A55BD-8F44-784A-A0F7-17E48FB6C708}" type="pres">
      <dgm:prSet presAssocID="{3C528A88-56F5-EE4C-9B1B-018A5C9FBD57}" presName="descendantArrow" presStyleCnt="0"/>
      <dgm:spPr/>
    </dgm:pt>
    <dgm:pt modelId="{9B9F4346-02B2-3346-A360-030F5ABBFFDC}" type="pres">
      <dgm:prSet presAssocID="{2EFBAF03-2422-6C45-9F2A-3F4029B13E9B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62751-9968-AB4A-BCB6-B16AFA12C687}" type="pres">
      <dgm:prSet presAssocID="{A5600591-9022-1C48-913A-F079E5D0E8EF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D083C6-95D1-8A42-81FA-444AA675A840}" type="presOf" srcId="{3C528A88-56F5-EE4C-9B1B-018A5C9FBD57}" destId="{BC970B4E-C4C6-7840-A5BF-66D00D84016E}" srcOrd="1" destOrd="0" presId="urn:microsoft.com/office/officeart/2005/8/layout/process4"/>
    <dgm:cxn modelId="{FA4A8A9B-5BFB-B44F-8193-A7408A8856E9}" srcId="{64601BF4-E81A-3943-B37E-4FA3E7A4BE10}" destId="{A1A0D476-5D80-F243-8DF1-717D49C261A8}" srcOrd="1" destOrd="0" parTransId="{121DA29E-5C12-4F4B-AE14-A6766DAA1549}" sibTransId="{220D06BE-8CD7-1D4F-9BAF-19A915480E79}"/>
    <dgm:cxn modelId="{E1334E55-EC62-184A-A945-0C95A8FEB4E9}" type="presOf" srcId="{1536A1E8-84C2-BE4B-BB90-765949FDA887}" destId="{01796B3A-B45B-BC4C-A142-7173084C78AC}" srcOrd="0" destOrd="0" presId="urn:microsoft.com/office/officeart/2005/8/layout/process4"/>
    <dgm:cxn modelId="{6EF44DF1-6ED9-A343-B584-DCC588A594F1}" srcId="{64601BF4-E81A-3943-B37E-4FA3E7A4BE10}" destId="{BA2627C1-CB85-5745-8718-4F706C940409}" srcOrd="0" destOrd="0" parTransId="{14B3A7AF-85F4-FE40-A1C2-98447026F3D5}" sibTransId="{84D8C27E-652D-354F-AB8A-186D0BCF8597}"/>
    <dgm:cxn modelId="{939440BF-A71E-2241-AD0A-99A521CAC4F3}" type="presOf" srcId="{64601BF4-E81A-3943-B37E-4FA3E7A4BE10}" destId="{44CCBC49-5C0A-994F-9775-17FBA402916E}" srcOrd="1" destOrd="0" presId="urn:microsoft.com/office/officeart/2005/8/layout/process4"/>
    <dgm:cxn modelId="{A732C317-60E0-7447-8E6F-4D527B738D58}" srcId="{0938A1A0-9CB6-2B4E-A4F0-C03AF41C4959}" destId="{9737CA71-CFBA-DD43-A4C7-7A76854214CF}" srcOrd="1" destOrd="0" parTransId="{0020E374-A024-4D4D-9BC8-448893C2452B}" sibTransId="{7D6B0CE8-609A-6546-A1DB-6C0067E0580E}"/>
    <dgm:cxn modelId="{49A4FB64-734A-CE45-A6F8-61B6010F440A}" type="presOf" srcId="{15C53532-1516-514E-8040-38B5A5B16186}" destId="{4B8F5E7F-C3E5-1E45-B340-38DB9AE75A7F}" srcOrd="1" destOrd="0" presId="urn:microsoft.com/office/officeart/2005/8/layout/process4"/>
    <dgm:cxn modelId="{B58F73F4-2DA5-0048-9D9F-675566F0065A}" type="presOf" srcId="{A1A0D476-5D80-F243-8DF1-717D49C261A8}" destId="{9327B92C-710F-A544-947E-27E8AE99315E}" srcOrd="0" destOrd="0" presId="urn:microsoft.com/office/officeart/2005/8/layout/process4"/>
    <dgm:cxn modelId="{328BD17C-C2B9-9E4F-B01D-B12EC0000BDC}" type="presOf" srcId="{2EFBAF03-2422-6C45-9F2A-3F4029B13E9B}" destId="{9B9F4346-02B2-3346-A360-030F5ABBFFDC}" srcOrd="0" destOrd="0" presId="urn:microsoft.com/office/officeart/2005/8/layout/process4"/>
    <dgm:cxn modelId="{1655EBAD-4DC2-894B-BEC9-1F75F4190549}" type="presOf" srcId="{0938A1A0-9CB6-2B4E-A4F0-C03AF41C4959}" destId="{DA85F908-4252-3B45-A0A6-C43A9E547BF2}" srcOrd="1" destOrd="0" presId="urn:microsoft.com/office/officeart/2005/8/layout/process4"/>
    <dgm:cxn modelId="{53E0EFE3-95FC-BD4C-B963-D6E22645C5C2}" srcId="{0938A1A0-9CB6-2B4E-A4F0-C03AF41C4959}" destId="{DE09B8D5-B425-6748-AF3D-895BBC78CB72}" srcOrd="0" destOrd="0" parTransId="{53260DA3-CDEE-1C47-AEBC-41EC30AB28FF}" sibTransId="{ADC65393-6B0E-5B45-BA24-5025368F3ACD}"/>
    <dgm:cxn modelId="{FA298B3C-5EC2-1946-AF40-5B1C696D9B78}" type="presOf" srcId="{3C528A88-56F5-EE4C-9B1B-018A5C9FBD57}" destId="{E074BF77-F105-6846-9437-0B343EEDE4EF}" srcOrd="0" destOrd="0" presId="urn:microsoft.com/office/officeart/2005/8/layout/process4"/>
    <dgm:cxn modelId="{6263E0BD-B729-E64A-89BF-AA05AD3567C0}" srcId="{1536A1E8-84C2-BE4B-BB90-765949FDA887}" destId="{0938A1A0-9CB6-2B4E-A4F0-C03AF41C4959}" srcOrd="1" destOrd="0" parTransId="{0D760E23-29D7-9145-89F1-F1AA644E2F34}" sibTransId="{90A129CC-5FD4-6D48-898D-58DE6207C3F2}"/>
    <dgm:cxn modelId="{862F3217-54C0-4D4B-B393-73C7D78A8C31}" srcId="{15C53532-1516-514E-8040-38B5A5B16186}" destId="{31C10F20-D2DE-AE40-BEAD-0499626A9ECF}" srcOrd="0" destOrd="0" parTransId="{3252E0AC-ADD4-0242-9038-226D39CF181B}" sibTransId="{78A3BA07-9DE5-E644-A8F5-0589A30847D8}"/>
    <dgm:cxn modelId="{778A608F-C073-F749-B143-D3989EF82A72}" type="presOf" srcId="{0938A1A0-9CB6-2B4E-A4F0-C03AF41C4959}" destId="{3F2FCAC4-CBF8-0A48-BB3A-34C64AB8B56E}" srcOrd="0" destOrd="0" presId="urn:microsoft.com/office/officeart/2005/8/layout/process4"/>
    <dgm:cxn modelId="{34643F29-F9C1-8A45-AF83-1E4CC7E4CEFA}" srcId="{1536A1E8-84C2-BE4B-BB90-765949FDA887}" destId="{3C528A88-56F5-EE4C-9B1B-018A5C9FBD57}" srcOrd="0" destOrd="0" parTransId="{6D6F47AF-FB86-5F4E-8427-E0981EB3FBEF}" sibTransId="{E427F9B1-9793-4243-9B76-C1ACE745E2C3}"/>
    <dgm:cxn modelId="{013FA819-6869-9343-875C-6C7784B78F9E}" type="presOf" srcId="{64601BF4-E81A-3943-B37E-4FA3E7A4BE10}" destId="{AC5DDE2C-A83A-DC4E-9D15-FCB9900F807A}" srcOrd="0" destOrd="0" presId="urn:microsoft.com/office/officeart/2005/8/layout/process4"/>
    <dgm:cxn modelId="{41FF437D-C950-274E-AC28-145AC74E693E}" type="presOf" srcId="{31C10F20-D2DE-AE40-BEAD-0499626A9ECF}" destId="{45CFA2A5-F031-9648-ADAA-811A70628F0E}" srcOrd="0" destOrd="0" presId="urn:microsoft.com/office/officeart/2005/8/layout/process4"/>
    <dgm:cxn modelId="{01A51093-273B-0D44-B025-A1B04AAB9F26}" srcId="{3C528A88-56F5-EE4C-9B1B-018A5C9FBD57}" destId="{A5600591-9022-1C48-913A-F079E5D0E8EF}" srcOrd="1" destOrd="0" parTransId="{6E7D6BC1-CA82-1E42-BB06-63175DE8F614}" sibTransId="{B93185A6-E85E-B24A-AE3D-3185AF8F6E68}"/>
    <dgm:cxn modelId="{16B02BEA-9F06-B844-8190-1B820FB52A4F}" type="presOf" srcId="{08BF0767-5434-2B4C-8680-C7515E0D40E5}" destId="{DA4B9D72-0541-3448-BE30-916F68A88CA8}" srcOrd="0" destOrd="0" presId="urn:microsoft.com/office/officeart/2005/8/layout/process4"/>
    <dgm:cxn modelId="{AEC5C3BF-2665-F44E-A76B-32FA2012040B}" srcId="{1536A1E8-84C2-BE4B-BB90-765949FDA887}" destId="{64601BF4-E81A-3943-B37E-4FA3E7A4BE10}" srcOrd="3" destOrd="0" parTransId="{524ECAB4-C654-7544-8C3F-E4B41A001E3A}" sibTransId="{ABCFA422-1B56-7A43-84C4-AB8428B643C6}"/>
    <dgm:cxn modelId="{382F8230-66D6-3347-A552-4F0E8366FEB3}" type="presOf" srcId="{A5600591-9022-1C48-913A-F079E5D0E8EF}" destId="{1F662751-9968-AB4A-BCB6-B16AFA12C687}" srcOrd="0" destOrd="0" presId="urn:microsoft.com/office/officeart/2005/8/layout/process4"/>
    <dgm:cxn modelId="{7DB4A674-E1A8-C14D-8E75-93B8114379FE}" srcId="{1536A1E8-84C2-BE4B-BB90-765949FDA887}" destId="{15C53532-1516-514E-8040-38B5A5B16186}" srcOrd="2" destOrd="0" parTransId="{F6E037D3-5039-D74A-9CDC-E5BF41975224}" sibTransId="{AAE5DD6E-38F6-1D49-B79A-4D51E3C01E18}"/>
    <dgm:cxn modelId="{51D09B20-251C-394A-9D24-F03C158615AE}" type="presOf" srcId="{DE09B8D5-B425-6748-AF3D-895BBC78CB72}" destId="{B8BB14FC-190E-FC45-88FD-A1058B52F4E4}" srcOrd="0" destOrd="0" presId="urn:microsoft.com/office/officeart/2005/8/layout/process4"/>
    <dgm:cxn modelId="{91224930-C877-B84A-926F-4EE5D176466B}" type="presOf" srcId="{BA2627C1-CB85-5745-8718-4F706C940409}" destId="{DD563C9B-3B48-6D49-8029-95F859EFB55C}" srcOrd="0" destOrd="0" presId="urn:microsoft.com/office/officeart/2005/8/layout/process4"/>
    <dgm:cxn modelId="{65337CE2-37DE-224D-8116-B668D294CD3D}" type="presOf" srcId="{9737CA71-CFBA-DD43-A4C7-7A76854214CF}" destId="{4990A323-FA22-1E4B-B244-5A283E7AA800}" srcOrd="0" destOrd="0" presId="urn:microsoft.com/office/officeart/2005/8/layout/process4"/>
    <dgm:cxn modelId="{50B47CD5-5697-574E-BE1D-B9721963EABA}" srcId="{3C528A88-56F5-EE4C-9B1B-018A5C9FBD57}" destId="{2EFBAF03-2422-6C45-9F2A-3F4029B13E9B}" srcOrd="0" destOrd="0" parTransId="{A97B038C-08CD-3D4E-92AF-2045B70AAEA2}" sibTransId="{DE958321-436A-3F45-9D78-19F089746178}"/>
    <dgm:cxn modelId="{B407E049-19C6-C14E-96E3-BF7C58F5A355}" srcId="{15C53532-1516-514E-8040-38B5A5B16186}" destId="{08BF0767-5434-2B4C-8680-C7515E0D40E5}" srcOrd="1" destOrd="0" parTransId="{52883ACA-8ED1-FE42-8D5D-9006197876B4}" sibTransId="{725631D7-7532-9F4A-8BDB-307B70E0B37C}"/>
    <dgm:cxn modelId="{161AC75B-E913-E745-BD87-E3A973963415}" type="presOf" srcId="{15C53532-1516-514E-8040-38B5A5B16186}" destId="{74E785D4-DACE-C74F-8E34-53484A73FCE6}" srcOrd="0" destOrd="0" presId="urn:microsoft.com/office/officeart/2005/8/layout/process4"/>
    <dgm:cxn modelId="{C9755150-9D23-F34C-B8F1-818FB6516D4C}" type="presParOf" srcId="{01796B3A-B45B-BC4C-A142-7173084C78AC}" destId="{0D55DA98-57D1-4549-89D5-D1A87E3F9DAE}" srcOrd="0" destOrd="0" presId="urn:microsoft.com/office/officeart/2005/8/layout/process4"/>
    <dgm:cxn modelId="{166DA2AC-1015-474A-BB51-C2C56C529195}" type="presParOf" srcId="{0D55DA98-57D1-4549-89D5-D1A87E3F9DAE}" destId="{AC5DDE2C-A83A-DC4E-9D15-FCB9900F807A}" srcOrd="0" destOrd="0" presId="urn:microsoft.com/office/officeart/2005/8/layout/process4"/>
    <dgm:cxn modelId="{53691417-844A-3049-B450-B64AB5D6C86F}" type="presParOf" srcId="{0D55DA98-57D1-4549-89D5-D1A87E3F9DAE}" destId="{44CCBC49-5C0A-994F-9775-17FBA402916E}" srcOrd="1" destOrd="0" presId="urn:microsoft.com/office/officeart/2005/8/layout/process4"/>
    <dgm:cxn modelId="{391B89D3-A730-AF4A-A5D2-6D092CDAB0B3}" type="presParOf" srcId="{0D55DA98-57D1-4549-89D5-D1A87E3F9DAE}" destId="{533124A4-05E7-9F4C-9BBA-A76381314AB6}" srcOrd="2" destOrd="0" presId="urn:microsoft.com/office/officeart/2005/8/layout/process4"/>
    <dgm:cxn modelId="{BA1EBD64-8622-EE49-8259-75F59F594D3D}" type="presParOf" srcId="{533124A4-05E7-9F4C-9BBA-A76381314AB6}" destId="{DD563C9B-3B48-6D49-8029-95F859EFB55C}" srcOrd="0" destOrd="0" presId="urn:microsoft.com/office/officeart/2005/8/layout/process4"/>
    <dgm:cxn modelId="{469967D4-34AC-CC47-8BF9-021A893A3C63}" type="presParOf" srcId="{533124A4-05E7-9F4C-9BBA-A76381314AB6}" destId="{9327B92C-710F-A544-947E-27E8AE99315E}" srcOrd="1" destOrd="0" presId="urn:microsoft.com/office/officeart/2005/8/layout/process4"/>
    <dgm:cxn modelId="{D8E43844-6BA0-5E4E-B98B-4285EC070852}" type="presParOf" srcId="{01796B3A-B45B-BC4C-A142-7173084C78AC}" destId="{6968FC47-8654-AC4C-874A-3BCB1CEB8820}" srcOrd="1" destOrd="0" presId="urn:microsoft.com/office/officeart/2005/8/layout/process4"/>
    <dgm:cxn modelId="{5A4B60E0-9396-1848-BBB7-A4E85A57BCCB}" type="presParOf" srcId="{01796B3A-B45B-BC4C-A142-7173084C78AC}" destId="{AD60987B-9A28-8640-ABF8-3A6BE9357D90}" srcOrd="2" destOrd="0" presId="urn:microsoft.com/office/officeart/2005/8/layout/process4"/>
    <dgm:cxn modelId="{A7B47AA5-B4FB-A54A-B5B5-170DDFBA2008}" type="presParOf" srcId="{AD60987B-9A28-8640-ABF8-3A6BE9357D90}" destId="{74E785D4-DACE-C74F-8E34-53484A73FCE6}" srcOrd="0" destOrd="0" presId="urn:microsoft.com/office/officeart/2005/8/layout/process4"/>
    <dgm:cxn modelId="{87D89B5A-BA27-0641-AE2E-8B1D9E39E3CD}" type="presParOf" srcId="{AD60987B-9A28-8640-ABF8-3A6BE9357D90}" destId="{4B8F5E7F-C3E5-1E45-B340-38DB9AE75A7F}" srcOrd="1" destOrd="0" presId="urn:microsoft.com/office/officeart/2005/8/layout/process4"/>
    <dgm:cxn modelId="{95692AD1-7A1E-C449-A0B2-8AF91D2E3D45}" type="presParOf" srcId="{AD60987B-9A28-8640-ABF8-3A6BE9357D90}" destId="{3DD9961A-8A43-E245-8711-BDA6A341702D}" srcOrd="2" destOrd="0" presId="urn:microsoft.com/office/officeart/2005/8/layout/process4"/>
    <dgm:cxn modelId="{BF5E20D5-EC7B-0C4B-80F8-DA0970A70631}" type="presParOf" srcId="{3DD9961A-8A43-E245-8711-BDA6A341702D}" destId="{45CFA2A5-F031-9648-ADAA-811A70628F0E}" srcOrd="0" destOrd="0" presId="urn:microsoft.com/office/officeart/2005/8/layout/process4"/>
    <dgm:cxn modelId="{3EB11F91-55B5-3445-BCB1-B420C4E573DF}" type="presParOf" srcId="{3DD9961A-8A43-E245-8711-BDA6A341702D}" destId="{DA4B9D72-0541-3448-BE30-916F68A88CA8}" srcOrd="1" destOrd="0" presId="urn:microsoft.com/office/officeart/2005/8/layout/process4"/>
    <dgm:cxn modelId="{EFCAA4FA-0EC9-8744-A189-DC4D8C8B2D55}" type="presParOf" srcId="{01796B3A-B45B-BC4C-A142-7173084C78AC}" destId="{438B748D-301A-0A43-A1F7-57E5B0FC2B01}" srcOrd="3" destOrd="0" presId="urn:microsoft.com/office/officeart/2005/8/layout/process4"/>
    <dgm:cxn modelId="{1CA9335E-9DAE-CA41-B5E5-7D0CB1892602}" type="presParOf" srcId="{01796B3A-B45B-BC4C-A142-7173084C78AC}" destId="{B9A1E8F4-7B6B-C448-8817-A767D23F727F}" srcOrd="4" destOrd="0" presId="urn:microsoft.com/office/officeart/2005/8/layout/process4"/>
    <dgm:cxn modelId="{5E81799F-79FF-D84D-B8B0-C4BBCA21F781}" type="presParOf" srcId="{B9A1E8F4-7B6B-C448-8817-A767D23F727F}" destId="{3F2FCAC4-CBF8-0A48-BB3A-34C64AB8B56E}" srcOrd="0" destOrd="0" presId="urn:microsoft.com/office/officeart/2005/8/layout/process4"/>
    <dgm:cxn modelId="{1A6BCCD9-1594-FA43-B063-09E21F899BAC}" type="presParOf" srcId="{B9A1E8F4-7B6B-C448-8817-A767D23F727F}" destId="{DA85F908-4252-3B45-A0A6-C43A9E547BF2}" srcOrd="1" destOrd="0" presId="urn:microsoft.com/office/officeart/2005/8/layout/process4"/>
    <dgm:cxn modelId="{F33275DA-93CB-DD4F-B813-3451B6B0064E}" type="presParOf" srcId="{B9A1E8F4-7B6B-C448-8817-A767D23F727F}" destId="{680CD4C1-C573-074A-A8E6-BD9C7C51CCA2}" srcOrd="2" destOrd="0" presId="urn:microsoft.com/office/officeart/2005/8/layout/process4"/>
    <dgm:cxn modelId="{6A77DE2E-6E87-5146-97A9-807F59840AA3}" type="presParOf" srcId="{680CD4C1-C573-074A-A8E6-BD9C7C51CCA2}" destId="{B8BB14FC-190E-FC45-88FD-A1058B52F4E4}" srcOrd="0" destOrd="0" presId="urn:microsoft.com/office/officeart/2005/8/layout/process4"/>
    <dgm:cxn modelId="{9F05A679-997C-9647-BA19-9B1A4ABE99E2}" type="presParOf" srcId="{680CD4C1-C573-074A-A8E6-BD9C7C51CCA2}" destId="{4990A323-FA22-1E4B-B244-5A283E7AA800}" srcOrd="1" destOrd="0" presId="urn:microsoft.com/office/officeart/2005/8/layout/process4"/>
    <dgm:cxn modelId="{756A3969-92FA-8041-A135-56CBDF7196D2}" type="presParOf" srcId="{01796B3A-B45B-BC4C-A142-7173084C78AC}" destId="{ECACB1E0-E4B4-9A45-90FA-DCEE637F7541}" srcOrd="5" destOrd="0" presId="urn:microsoft.com/office/officeart/2005/8/layout/process4"/>
    <dgm:cxn modelId="{63F2D277-A4B6-CB4C-A22D-E8807A133863}" type="presParOf" srcId="{01796B3A-B45B-BC4C-A142-7173084C78AC}" destId="{302B98C1-56F5-844E-9EEE-A320BFC8A065}" srcOrd="6" destOrd="0" presId="urn:microsoft.com/office/officeart/2005/8/layout/process4"/>
    <dgm:cxn modelId="{46E8F509-7D49-DE4A-976A-C49469AC1100}" type="presParOf" srcId="{302B98C1-56F5-844E-9EEE-A320BFC8A065}" destId="{E074BF77-F105-6846-9437-0B343EEDE4EF}" srcOrd="0" destOrd="0" presId="urn:microsoft.com/office/officeart/2005/8/layout/process4"/>
    <dgm:cxn modelId="{C3466D31-DF68-0545-8F1C-63B2FCBBFC91}" type="presParOf" srcId="{302B98C1-56F5-844E-9EEE-A320BFC8A065}" destId="{BC970B4E-C4C6-7840-A5BF-66D00D84016E}" srcOrd="1" destOrd="0" presId="urn:microsoft.com/office/officeart/2005/8/layout/process4"/>
    <dgm:cxn modelId="{1E6CF402-A9CD-284B-9E52-ACC154FE5549}" type="presParOf" srcId="{302B98C1-56F5-844E-9EEE-A320BFC8A065}" destId="{DE6A55BD-8F44-784A-A0F7-17E48FB6C708}" srcOrd="2" destOrd="0" presId="urn:microsoft.com/office/officeart/2005/8/layout/process4"/>
    <dgm:cxn modelId="{E0066047-6C1C-4B44-99C1-87710BF2173A}" type="presParOf" srcId="{DE6A55BD-8F44-784A-A0F7-17E48FB6C708}" destId="{9B9F4346-02B2-3346-A360-030F5ABBFFDC}" srcOrd="0" destOrd="0" presId="urn:microsoft.com/office/officeart/2005/8/layout/process4"/>
    <dgm:cxn modelId="{CA2C5AF3-3F9C-2A4A-81D6-8A087BE1EA6E}" type="presParOf" srcId="{DE6A55BD-8F44-784A-A0F7-17E48FB6C708}" destId="{1F662751-9968-AB4A-BCB6-B16AFA12C68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3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9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6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06D0-E30D-1246-A838-95B1ACDB1B9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410DF9-3640-6242-8F1A-CFF2167953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6ECA1-1E9E-EA41-9F8E-60B63DC4D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Statistician’s journey in building a software company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3F7D63-9057-7F41-99A0-F89A82454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 ji, </a:t>
            </a:r>
            <a:r>
              <a:rPr lang="en-US" dirty="0" err="1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53573-BC3D-A54D-99C8-78D46C6D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 and lessons from </a:t>
            </a:r>
            <a:r>
              <a:rPr lang="en-US" dirty="0" err="1"/>
              <a:t>Laiya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3C5C0-E1BB-F446-9E95-F04CC1AD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went right?</a:t>
            </a:r>
          </a:p>
          <a:p>
            <a:pPr lvl="1"/>
            <a:r>
              <a:rPr lang="en-US" dirty="0"/>
              <a:t>Idea: Bayesian approaches and SaaS</a:t>
            </a:r>
          </a:p>
          <a:p>
            <a:pPr lvl="1"/>
            <a:r>
              <a:rPr lang="en-US" dirty="0"/>
              <a:t>Software as the main business (even though it kept losing money during the developmental stage)</a:t>
            </a:r>
          </a:p>
          <a:p>
            <a:pPr lvl="1"/>
            <a:r>
              <a:rPr lang="en-US" dirty="0"/>
              <a:t>Both US and Chinese markets</a:t>
            </a:r>
          </a:p>
          <a:p>
            <a:r>
              <a:rPr lang="en-US" dirty="0"/>
              <a:t>What did not go right?</a:t>
            </a:r>
          </a:p>
          <a:p>
            <a:pPr lvl="1"/>
            <a:r>
              <a:rPr lang="en-US" dirty="0"/>
              <a:t>Team: not everyone is fit for startup; too many junior members</a:t>
            </a:r>
          </a:p>
          <a:p>
            <a:pPr lvl="1"/>
            <a:r>
              <a:rPr lang="en-US" dirty="0"/>
              <a:t>Lack of experiences in running a business</a:t>
            </a:r>
          </a:p>
          <a:p>
            <a:pPr lvl="1"/>
            <a:r>
              <a:rPr lang="en-US" dirty="0"/>
              <a:t>Running a business is not the same as running a research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201E3-F445-AC46-A5A7-DC5C565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92E48-0EBB-ED43-A9D7-44F67B09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founder (or co-founder), be prepared to do everything or most of the things</a:t>
            </a:r>
          </a:p>
          <a:p>
            <a:r>
              <a:rPr lang="en-US" dirty="0"/>
              <a:t>Learn to work with people – one of the hardest tasks (no wonder many folks like to work with computers)</a:t>
            </a:r>
          </a:p>
          <a:p>
            <a:r>
              <a:rPr lang="en-US" dirty="0"/>
              <a:t>Learn what investors want</a:t>
            </a:r>
          </a:p>
          <a:p>
            <a:r>
              <a:rPr lang="en-US" dirty="0"/>
              <a:t>Learn from your customers (the market)</a:t>
            </a:r>
          </a:p>
          <a:p>
            <a:r>
              <a:rPr lang="en-US" dirty="0"/>
              <a:t>Learn and enjoy learning (or it becomes difficult and unsustainable)</a:t>
            </a:r>
          </a:p>
          <a:p>
            <a:r>
              <a:rPr lang="en-US" dirty="0"/>
              <a:t>It’s okay to fail: Prior Probability of Failure &gt; 0.9 (most startups fail)</a:t>
            </a:r>
          </a:p>
        </p:txBody>
      </p:sp>
    </p:spTree>
    <p:extLst>
      <p:ext uri="{BB962C8B-B14F-4D97-AF65-F5344CB8AC3E}">
        <p14:creationId xmlns:p14="http://schemas.microsoft.com/office/powerpoint/2010/main" val="25638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EE790-8E6B-914F-81F7-6E61F4FD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&amp;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5F5B7-8420-ED4B-AA8B-45D548F9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journeys start from an idea – what do you want to do?</a:t>
            </a:r>
          </a:p>
          <a:p>
            <a:pPr lvl="1"/>
            <a:r>
              <a:rPr lang="en-US" dirty="0"/>
              <a:t>All ideas are naïve; some are useful.</a:t>
            </a:r>
          </a:p>
          <a:p>
            <a:pPr lvl="1"/>
            <a:r>
              <a:rPr lang="en-US" dirty="0"/>
              <a:t>Gather some feedbacks from practice and experienced people: there is a reason we pay a premium to folks with experiences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Laiya</a:t>
            </a:r>
            <a:r>
              <a:rPr lang="en-US" dirty="0"/>
              <a:t> started with the idea of </a:t>
            </a:r>
            <a:r>
              <a:rPr lang="en-US" b="1" dirty="0"/>
              <a:t>SaaS + Bayes</a:t>
            </a:r>
            <a:r>
              <a:rPr lang="en-US" dirty="0"/>
              <a:t>: implementing and disseminating Bayesian adaptive designs through internet (2012)</a:t>
            </a:r>
          </a:p>
          <a:p>
            <a:pPr lvl="1"/>
            <a:r>
              <a:rPr lang="en-US" dirty="0"/>
              <a:t>The idea was tested in an initial research website: NextGen Dose Finding (2012-2014)</a:t>
            </a:r>
          </a:p>
          <a:p>
            <a:pPr lvl="1"/>
            <a:r>
              <a:rPr lang="en-US" dirty="0"/>
              <a:t>Commercialization starts around 2016.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0A038-F46B-174F-A164-B9BF233E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(Execution)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EE694-22D9-5044-AB93-E96E3CE3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53021" cy="3877068"/>
          </a:xfrm>
        </p:spPr>
        <p:txBody>
          <a:bodyPr>
            <a:normAutofit/>
          </a:bodyPr>
          <a:lstStyle/>
          <a:p>
            <a:r>
              <a:rPr lang="en-US" dirty="0"/>
              <a:t>Having the right idea points to the right direction</a:t>
            </a:r>
          </a:p>
          <a:p>
            <a:r>
              <a:rPr lang="en-US" dirty="0"/>
              <a:t>Executing the idea completes the journey; it is the hardest step in a business cycle</a:t>
            </a:r>
          </a:p>
          <a:p>
            <a:r>
              <a:rPr lang="en-US" dirty="0"/>
              <a:t>Don’t think for a second one is likely to succeed if one has a great idea</a:t>
            </a:r>
          </a:p>
          <a:p>
            <a:pPr lvl="1"/>
            <a:r>
              <a:rPr lang="en-US" dirty="0"/>
              <a:t>Great ideas die from poor execution most of the time</a:t>
            </a:r>
          </a:p>
          <a:p>
            <a:pPr lvl="1"/>
            <a:r>
              <a:rPr lang="en-US" dirty="0"/>
              <a:t>Example: Human Resources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5C577-E247-6048-B9F8-1D808957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the journey successfully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47F00-9A9B-3E4F-B047-E9F700C3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Essence for a successful journey</a:t>
            </a:r>
          </a:p>
          <a:p>
            <a:pPr lvl="1"/>
            <a:r>
              <a:rPr lang="en-US" dirty="0"/>
              <a:t>Balance between adaptation and persistence on the direction of the main business</a:t>
            </a:r>
          </a:p>
          <a:p>
            <a:pPr lvl="1"/>
            <a:r>
              <a:rPr lang="en-US" dirty="0"/>
              <a:t>Having a strong and capable team, especially the decision makers</a:t>
            </a:r>
          </a:p>
          <a:p>
            <a:pPr lvl="1"/>
            <a:r>
              <a:rPr lang="en-US" dirty="0"/>
              <a:t>Prepare for detours, setbacks, losses</a:t>
            </a:r>
          </a:p>
          <a:p>
            <a:pPr lvl="1"/>
            <a:r>
              <a:rPr lang="en-US" dirty="0"/>
              <a:t>Stay healthy</a:t>
            </a:r>
          </a:p>
          <a:p>
            <a:pPr lvl="1"/>
            <a:r>
              <a:rPr lang="en-US" dirty="0"/>
              <a:t>Be more logical and less emotional</a:t>
            </a:r>
          </a:p>
          <a:p>
            <a:pPr lvl="1"/>
            <a:r>
              <a:rPr lang="en-US" dirty="0"/>
              <a:t>Work hard and smart</a:t>
            </a:r>
          </a:p>
          <a:p>
            <a:pPr lvl="1"/>
            <a:r>
              <a:rPr lang="en-US" dirty="0"/>
              <a:t>Learn the difference between the real world and ivory tower (for academic entrepreneurs)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4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95BB8-280B-EF41-A96B-10C1F8C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268C97-1BA6-A54C-8F0B-3911A971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788" y="1166760"/>
            <a:ext cx="6362855" cy="46755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11F6C12-9B55-7549-8C6B-228B38A0A00A}"/>
              </a:ext>
            </a:extLst>
          </p:cNvPr>
          <p:cNvCxnSpPr/>
          <p:nvPr/>
        </p:nvCxnSpPr>
        <p:spPr>
          <a:xfrm flipV="1">
            <a:off x="6237514" y="3646714"/>
            <a:ext cx="1502229" cy="8273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19F85DF-8DEB-DA45-A366-B6C955F29F74}"/>
              </a:ext>
            </a:extLst>
          </p:cNvPr>
          <p:cNvCxnSpPr>
            <a:cxnSpLocks/>
          </p:cNvCxnSpPr>
          <p:nvPr/>
        </p:nvCxnSpPr>
        <p:spPr>
          <a:xfrm flipH="1" flipV="1">
            <a:off x="3693063" y="2411495"/>
            <a:ext cx="2024742" cy="5660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CEE8167-B835-A84F-980C-DD515867C887}"/>
              </a:ext>
            </a:extLst>
          </p:cNvPr>
          <p:cNvCxnSpPr>
            <a:cxnSpLocks/>
          </p:cNvCxnSpPr>
          <p:nvPr/>
        </p:nvCxnSpPr>
        <p:spPr>
          <a:xfrm flipV="1">
            <a:off x="8294914" y="2743200"/>
            <a:ext cx="511629" cy="13933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534BDCA-A710-B942-81B6-6D1E7E9CED64}"/>
              </a:ext>
            </a:extLst>
          </p:cNvPr>
          <p:cNvCxnSpPr>
            <a:cxnSpLocks/>
          </p:cNvCxnSpPr>
          <p:nvPr/>
        </p:nvCxnSpPr>
        <p:spPr>
          <a:xfrm flipH="1" flipV="1">
            <a:off x="3537858" y="2613426"/>
            <a:ext cx="4757056" cy="149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A76F8E-B28B-1346-98B5-BBFBCBEDDF4A}"/>
              </a:ext>
            </a:extLst>
          </p:cNvPr>
          <p:cNvCxnSpPr>
            <a:cxnSpLocks/>
          </p:cNvCxnSpPr>
          <p:nvPr/>
        </p:nvCxnSpPr>
        <p:spPr>
          <a:xfrm flipV="1">
            <a:off x="206829" y="2879189"/>
            <a:ext cx="69668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CABB57-B222-D04F-A665-D7C493B59810}"/>
              </a:ext>
            </a:extLst>
          </p:cNvPr>
          <p:cNvSpPr txBox="1"/>
          <p:nvPr/>
        </p:nvSpPr>
        <p:spPr>
          <a:xfrm>
            <a:off x="1025019" y="269452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ideas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E798FB8-904A-0E4A-A685-9FCE16CC0442}"/>
              </a:ext>
            </a:extLst>
          </p:cNvPr>
          <p:cNvCxnSpPr>
            <a:cxnSpLocks/>
          </p:cNvCxnSpPr>
          <p:nvPr/>
        </p:nvCxnSpPr>
        <p:spPr>
          <a:xfrm flipV="1">
            <a:off x="206829" y="3646714"/>
            <a:ext cx="6966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0D60B6-15D8-6942-BF70-785ACBB80C10}"/>
              </a:ext>
            </a:extLst>
          </p:cNvPr>
          <p:cNvSpPr txBox="1"/>
          <p:nvPr/>
        </p:nvSpPr>
        <p:spPr>
          <a:xfrm>
            <a:off x="1025019" y="346204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idea</a:t>
            </a:r>
          </a:p>
        </p:txBody>
      </p:sp>
    </p:spTree>
    <p:extLst>
      <p:ext uri="{BB962C8B-B14F-4D97-AF65-F5344CB8AC3E}">
        <p14:creationId xmlns:p14="http://schemas.microsoft.com/office/powerpoint/2010/main" val="18753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95BB8-280B-EF41-A96B-10C1F8C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268C97-1BA6-A54C-8F0B-3911A971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788" y="1166760"/>
            <a:ext cx="6362855" cy="4675521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CEE8167-B835-A84F-980C-DD515867C887}"/>
              </a:ext>
            </a:extLst>
          </p:cNvPr>
          <p:cNvCxnSpPr>
            <a:cxnSpLocks/>
          </p:cNvCxnSpPr>
          <p:nvPr/>
        </p:nvCxnSpPr>
        <p:spPr>
          <a:xfrm flipV="1">
            <a:off x="8294914" y="2743200"/>
            <a:ext cx="511629" cy="13933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534BDCA-A710-B942-81B6-6D1E7E9CED64}"/>
              </a:ext>
            </a:extLst>
          </p:cNvPr>
          <p:cNvCxnSpPr>
            <a:cxnSpLocks/>
          </p:cNvCxnSpPr>
          <p:nvPr/>
        </p:nvCxnSpPr>
        <p:spPr>
          <a:xfrm flipH="1" flipV="1">
            <a:off x="3537858" y="2613426"/>
            <a:ext cx="4757056" cy="149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A76F8E-B28B-1346-98B5-BBFBCBEDDF4A}"/>
              </a:ext>
            </a:extLst>
          </p:cNvPr>
          <p:cNvCxnSpPr>
            <a:cxnSpLocks/>
          </p:cNvCxnSpPr>
          <p:nvPr/>
        </p:nvCxnSpPr>
        <p:spPr>
          <a:xfrm flipV="1">
            <a:off x="206829" y="2879189"/>
            <a:ext cx="69668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CABB57-B222-D04F-A665-D7C493B59810}"/>
              </a:ext>
            </a:extLst>
          </p:cNvPr>
          <p:cNvSpPr txBox="1"/>
          <p:nvPr/>
        </p:nvSpPr>
        <p:spPr>
          <a:xfrm>
            <a:off x="1025019" y="2694523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Wrong idea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E798FB8-904A-0E4A-A685-9FCE16CC0442}"/>
              </a:ext>
            </a:extLst>
          </p:cNvPr>
          <p:cNvCxnSpPr>
            <a:cxnSpLocks/>
          </p:cNvCxnSpPr>
          <p:nvPr/>
        </p:nvCxnSpPr>
        <p:spPr>
          <a:xfrm flipV="1">
            <a:off x="206829" y="3646714"/>
            <a:ext cx="6966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0D60B6-15D8-6942-BF70-785ACBB80C10}"/>
              </a:ext>
            </a:extLst>
          </p:cNvPr>
          <p:cNvSpPr txBox="1"/>
          <p:nvPr/>
        </p:nvSpPr>
        <p:spPr>
          <a:xfrm>
            <a:off x="1025019" y="346204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idea</a:t>
            </a:r>
          </a:p>
        </p:txBody>
      </p:sp>
    </p:spTree>
    <p:extLst>
      <p:ext uri="{BB962C8B-B14F-4D97-AF65-F5344CB8AC3E}">
        <p14:creationId xmlns:p14="http://schemas.microsoft.com/office/powerpoint/2010/main" val="261969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B0D99-9263-A243-8815-9C165AEB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C3B675-1DC9-3A4E-B089-CF6B20BB7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975" y="2016125"/>
            <a:ext cx="5830374" cy="3449638"/>
          </a:xfrm>
        </p:spPr>
      </p:pic>
    </p:spTree>
    <p:extLst>
      <p:ext uri="{BB962C8B-B14F-4D97-AF65-F5344CB8AC3E}">
        <p14:creationId xmlns:p14="http://schemas.microsoft.com/office/powerpoint/2010/main" val="6883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4994A-02DF-4E4C-8F45-8A10B712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AAB544-9C11-3546-9325-BE33731E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IPO: who does not want that? Or </a:t>
            </a:r>
            <a:r>
              <a:rPr lang="en-US"/>
              <a:t>do they?</a:t>
            </a:r>
            <a:endParaRPr lang="en-US" dirty="0"/>
          </a:p>
          <a:p>
            <a:pPr lvl="1"/>
            <a:r>
              <a:rPr lang="en-US" dirty="0"/>
              <a:t>IPO is rare for startups, even the successful ones</a:t>
            </a:r>
          </a:p>
          <a:p>
            <a:r>
              <a:rPr lang="en-US" dirty="0"/>
              <a:t>When someone says your startup is nice and small, it is positive</a:t>
            </a:r>
          </a:p>
          <a:p>
            <a:pPr lvl="1"/>
            <a:r>
              <a:rPr lang="en-US" dirty="0"/>
              <a:t>SAS is still private and the largest private software company in US</a:t>
            </a:r>
          </a:p>
          <a:p>
            <a:r>
              <a:rPr lang="en-US" dirty="0"/>
              <a:t>Sales to a bigger fish is a success</a:t>
            </a:r>
          </a:p>
          <a:p>
            <a:r>
              <a:rPr lang="en-US" dirty="0"/>
              <a:t>Run the company over decades or centuries (e.g., Walt Disney; McKinsey)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1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0FE77-E1DB-E344-98CF-8B7FF718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of </a:t>
            </a:r>
            <a:r>
              <a:rPr lang="en-US" dirty="0" err="1"/>
              <a:t>Laiya</a:t>
            </a:r>
            <a:r>
              <a:rPr lang="en-US" dirty="0"/>
              <a:t> consulting Inc.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B2FCFC9-7292-4446-A23C-5D0F402C7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6353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17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{6AFD02AE-684B-2348-9DF7-FFC5DD6CF081}tf10001119</Template>
  <TotalTime>6211</TotalTime>
  <Words>516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A Statistician’s journey in building a software company </vt:lpstr>
      <vt:lpstr>Vision &amp; Idea</vt:lpstr>
      <vt:lpstr>The journey (Execution)</vt:lpstr>
      <vt:lpstr>Navigate the journey successfully</vt:lpstr>
      <vt:lpstr>Ideas</vt:lpstr>
      <vt:lpstr>Ideas</vt:lpstr>
      <vt:lpstr>Actual Execution</vt:lpstr>
      <vt:lpstr>Exit strategies</vt:lpstr>
      <vt:lpstr>The journey of Laiya consulting Inc.</vt:lpstr>
      <vt:lpstr>Key factor and lessons from Laiya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Statistician’s journey in building a software company</dc:title>
  <dc:creator>Yuan Ji</dc:creator>
  <cp:lastModifiedBy>Microsoft</cp:lastModifiedBy>
  <cp:revision>14</cp:revision>
  <dcterms:created xsi:type="dcterms:W3CDTF">2021-10-24T17:09:06Z</dcterms:created>
  <dcterms:modified xsi:type="dcterms:W3CDTF">2021-11-01T04:06:32Z</dcterms:modified>
</cp:coreProperties>
</file>