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B42B-7868-4048-A898-D32A05E86538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A263-C88A-4530-A950-80A65845E0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72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3292-9F5A-4873-BC23-6B7614F9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7FE9-C475-4F9A-9769-1C4F05AE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1F08-A229-4B95-B5D0-9387373F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996C-CEB2-47FE-8716-27082EB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996B-8D04-4509-8297-55C23A3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6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4259-AF9E-463C-85CC-AC7ED5E2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5F576-9B14-4275-9A11-52526A76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BED8-A850-4BA0-8176-86EAC3D1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B3D1-C2EB-4BAE-BEB5-BD53FD2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833A-0CFD-44E0-847A-8CA5519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45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0CB8E-B3E5-4B2F-A01B-C56DB0C67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9CB62-7F28-419A-A936-640A7D3D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E927-5181-4446-9ABB-92E72340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A1BC-3AA5-4A04-9A93-668FDA71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3453-4BE9-4895-B309-581A6740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9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498C-1E34-4E68-9D27-EE8BB7F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35B8-1E76-4F24-8004-0BF4FA85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323E-3F91-44B0-847E-9D8643F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C24D-DD28-45B1-B253-45DB4E1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CF45-87B2-4789-B38B-5E20C794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0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0CF3-DB87-4C97-80CB-3DE5B61C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0143-EF43-42CA-920A-9FBC8AED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733B-FCD6-409B-B1FC-1589CC31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5FA-ED1D-40D4-98B0-2DC4389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964C-ABC6-40FA-82A4-74ED6660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BC11-F807-438B-8BE1-206752A9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9C14-727D-47BA-BE74-23FA8527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165C-7E89-4EA7-B46B-185A8A2B5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E5F2-6FD7-4E87-B376-E496FB79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B460-D357-4B7D-8E47-7FB4BD76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BA6A-6EFF-4751-995F-112CC570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57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D251-C9C1-465F-9E41-90E4BA41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143C-B240-4A74-884E-98360D1C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CA7A1-1421-4FCA-B9FE-25DD79E5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A91C5-5E1C-4F64-BA4E-717243090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1026B-E6EB-4A7E-AEB4-D20F29EA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F6CED-A721-4273-A4AD-262E4A88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02F11-4DD6-4D44-98F8-49D4AE3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467AA-7674-4EAE-BE1D-735DFD58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7C87-6317-4E2B-AD6E-9677111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BF409-A2DB-49C1-8492-D8392BFF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80AE5-7BF3-461F-86D3-9F533587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F67D8-E92E-4733-ACD0-B795835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37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E0F98-00D3-4CB6-B0A6-874D5426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B458C-1681-4B85-BB0F-49D4C88C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DC52-49C4-4BC3-807E-85747EC4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8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2B5-FD24-4F19-A8C1-2221C073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4F44-5EE2-4A71-B433-16D7BBCF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38A1-853A-4CF3-960A-D805418D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0843-6EFB-4EA8-A170-639CB3A3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A6ED-C6B4-4485-BEC7-5879A281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106F2-3C55-46D6-91EC-4CE85C26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92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A55F-98E5-493C-8081-489F8538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3C1A2-7F00-4018-B9CC-C631AA06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15F6-CDBC-4ED1-BF14-74513BE8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D5871-03DD-4050-B69F-9BC824AA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88A0-CFEB-44BF-A6C8-2C62608C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25F-C9BA-4E22-B743-DF59D8AA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4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03D92-01D7-4DA6-B7FB-04DCA76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D648-18A1-4624-8DDC-FB3E84D6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10EC-BBBD-4142-B52E-CD61F7A2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9096-53A2-4108-8D26-D58E9A9342C0}" type="datetimeFigureOut">
              <a:rPr lang="tr-TR" smtClean="0"/>
              <a:t>9.12.2020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1FF-AACB-4E66-9EF5-849F9A07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DC11-5CC6-48B4-88AD-79DA37C7B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85D1-63AC-4523-AE10-6F1057876C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8D7F0E-B7D7-4CE2-AEDD-1A086623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17" y="4980151"/>
            <a:ext cx="4112424" cy="121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F2C3EC2-6ED7-4D5F-AB50-5F1449E5EE2C}"/>
              </a:ext>
            </a:extLst>
          </p:cNvPr>
          <p:cNvSpPr/>
          <p:nvPr/>
        </p:nvSpPr>
        <p:spPr>
          <a:xfrm>
            <a:off x="6590219" y="5674381"/>
            <a:ext cx="4112423" cy="291191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05D94-9939-4670-AA0F-42A4346E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69" y="647622"/>
            <a:ext cx="4112424" cy="121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2CD3DC-963D-4DA7-98EC-E342A5DA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17" y="647622"/>
            <a:ext cx="4112424" cy="121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ED4A8-06C6-4BD6-B0E8-CC8DE845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17" y="2831529"/>
            <a:ext cx="4112424" cy="121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0A85004-D09D-4FED-B74E-461FD6771A1C}"/>
              </a:ext>
            </a:extLst>
          </p:cNvPr>
          <p:cNvGrpSpPr/>
          <p:nvPr/>
        </p:nvGrpSpPr>
        <p:grpSpPr>
          <a:xfrm>
            <a:off x="9721049" y="1518086"/>
            <a:ext cx="1571347" cy="1420427"/>
            <a:chOff x="9721049" y="1393794"/>
            <a:chExt cx="1571347" cy="142042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56FC20-BAC5-4C86-AE86-170C1F490E8F}"/>
                </a:ext>
              </a:extLst>
            </p:cNvPr>
            <p:cNvCxnSpPr/>
            <p:nvPr/>
          </p:nvCxnSpPr>
          <p:spPr>
            <a:xfrm>
              <a:off x="10708441" y="1393794"/>
              <a:ext cx="583955" cy="0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818D2C-B173-40F6-AC35-33BD9D0DA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518" y="1393794"/>
              <a:ext cx="8878" cy="1420427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AC155F-816D-4168-B020-F83BDD71AB6D}"/>
                </a:ext>
              </a:extLst>
            </p:cNvPr>
            <p:cNvCxnSpPr/>
            <p:nvPr/>
          </p:nvCxnSpPr>
          <p:spPr>
            <a:xfrm flipH="1">
              <a:off x="9721049" y="2814221"/>
              <a:ext cx="15713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0DF5D9-39C2-45DC-AD79-58850A257ECD}"/>
              </a:ext>
            </a:extLst>
          </p:cNvPr>
          <p:cNvGrpSpPr/>
          <p:nvPr/>
        </p:nvGrpSpPr>
        <p:grpSpPr>
          <a:xfrm>
            <a:off x="9721049" y="3684238"/>
            <a:ext cx="1571347" cy="1420427"/>
            <a:chOff x="9721049" y="1393794"/>
            <a:chExt cx="1571347" cy="142042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4EB8B2-3A84-4B51-B704-8037384BFB45}"/>
                </a:ext>
              </a:extLst>
            </p:cNvPr>
            <p:cNvCxnSpPr/>
            <p:nvPr/>
          </p:nvCxnSpPr>
          <p:spPr>
            <a:xfrm>
              <a:off x="10708441" y="1393794"/>
              <a:ext cx="583955" cy="0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9658A6-A95D-4F53-B6A0-967BF66C6553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518" y="1393794"/>
              <a:ext cx="8878" cy="1420427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579F37-2C39-4C49-84F9-AE99EA316FBE}"/>
                </a:ext>
              </a:extLst>
            </p:cNvPr>
            <p:cNvCxnSpPr/>
            <p:nvPr/>
          </p:nvCxnSpPr>
          <p:spPr>
            <a:xfrm flipH="1">
              <a:off x="9721049" y="2814221"/>
              <a:ext cx="15713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C0D07E8F-B9C0-49CE-BF81-711B3AC3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0" y="3728625"/>
            <a:ext cx="4214743" cy="133165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D57EA61-43AF-4687-A6DC-F4DB890DF9B1}"/>
              </a:ext>
            </a:extLst>
          </p:cNvPr>
          <p:cNvSpPr txBox="1"/>
          <p:nvPr/>
        </p:nvSpPr>
        <p:spPr>
          <a:xfrm>
            <a:off x="2681057" y="572613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12B48-D6E1-4E9D-8FDF-BE93BB34D06F}"/>
              </a:ext>
            </a:extLst>
          </p:cNvPr>
          <p:cNvSpPr txBox="1"/>
          <p:nvPr/>
        </p:nvSpPr>
        <p:spPr>
          <a:xfrm>
            <a:off x="8097916" y="572613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35EFF7-C736-4893-A207-8DB0807C8491}"/>
              </a:ext>
            </a:extLst>
          </p:cNvPr>
          <p:cNvSpPr txBox="1"/>
          <p:nvPr/>
        </p:nvSpPr>
        <p:spPr>
          <a:xfrm>
            <a:off x="8097916" y="2747642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AF4DFF-07F7-4996-9195-69B8C634C0CF}"/>
              </a:ext>
            </a:extLst>
          </p:cNvPr>
          <p:cNvSpPr txBox="1"/>
          <p:nvPr/>
        </p:nvSpPr>
        <p:spPr>
          <a:xfrm>
            <a:off x="8097916" y="4913794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E1B07D-C04C-4C43-B12F-FD85E55C89DC}"/>
              </a:ext>
            </a:extLst>
          </p:cNvPr>
          <p:cNvSpPr txBox="1"/>
          <p:nvPr/>
        </p:nvSpPr>
        <p:spPr>
          <a:xfrm>
            <a:off x="3689656" y="572613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E0F314-D310-41C7-93C3-E2A95EF3AD17}"/>
              </a:ext>
            </a:extLst>
          </p:cNvPr>
          <p:cNvSpPr txBox="1"/>
          <p:nvPr/>
        </p:nvSpPr>
        <p:spPr>
          <a:xfrm>
            <a:off x="9060764" y="572613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D1582-11F3-4889-B57F-18BAC8421BF7}"/>
              </a:ext>
            </a:extLst>
          </p:cNvPr>
          <p:cNvSpPr txBox="1"/>
          <p:nvPr/>
        </p:nvSpPr>
        <p:spPr>
          <a:xfrm>
            <a:off x="9060763" y="2747642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DC124-7249-4B19-B0D1-45C8164C1F0A}"/>
              </a:ext>
            </a:extLst>
          </p:cNvPr>
          <p:cNvSpPr txBox="1"/>
          <p:nvPr/>
        </p:nvSpPr>
        <p:spPr>
          <a:xfrm>
            <a:off x="9060763" y="4913794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601F63-3C9E-46D3-AD2F-A876411AE329}"/>
              </a:ext>
            </a:extLst>
          </p:cNvPr>
          <p:cNvSpPr txBox="1"/>
          <p:nvPr/>
        </p:nvSpPr>
        <p:spPr>
          <a:xfrm>
            <a:off x="1998703" y="820960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6BD03-4E0B-49E4-A18C-7148939C1696}"/>
              </a:ext>
            </a:extLst>
          </p:cNvPr>
          <p:cNvSpPr txBox="1"/>
          <p:nvPr/>
        </p:nvSpPr>
        <p:spPr>
          <a:xfrm>
            <a:off x="7401452" y="820960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51C8E1-E7CB-4964-BFD7-C3FC74C221EA}"/>
              </a:ext>
            </a:extLst>
          </p:cNvPr>
          <p:cNvSpPr txBox="1"/>
          <p:nvPr/>
        </p:nvSpPr>
        <p:spPr>
          <a:xfrm>
            <a:off x="7401452" y="3004416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498BC4-1CFD-4765-8A34-222FBD1C3463}"/>
              </a:ext>
            </a:extLst>
          </p:cNvPr>
          <p:cNvSpPr txBox="1"/>
          <p:nvPr/>
        </p:nvSpPr>
        <p:spPr>
          <a:xfrm>
            <a:off x="7401452" y="5157480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4D73D1-9926-42EE-B7EB-E6236BE6ACB5}"/>
              </a:ext>
            </a:extLst>
          </p:cNvPr>
          <p:cNvSpPr txBox="1"/>
          <p:nvPr/>
        </p:nvSpPr>
        <p:spPr>
          <a:xfrm>
            <a:off x="2667059" y="1300579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1D5C81-9D34-4F6A-AD83-A817C2F601E9}"/>
              </a:ext>
            </a:extLst>
          </p:cNvPr>
          <p:cNvSpPr txBox="1"/>
          <p:nvPr/>
        </p:nvSpPr>
        <p:spPr>
          <a:xfrm>
            <a:off x="8070776" y="1300807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A42B1-8753-46A8-8A7E-1277227276AB}"/>
              </a:ext>
            </a:extLst>
          </p:cNvPr>
          <p:cNvSpPr txBox="1"/>
          <p:nvPr/>
        </p:nvSpPr>
        <p:spPr>
          <a:xfrm>
            <a:off x="8070776" y="3480047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51C1C-18D3-4A12-8BAE-5812FCB0078F}"/>
              </a:ext>
            </a:extLst>
          </p:cNvPr>
          <p:cNvSpPr txBox="1"/>
          <p:nvPr/>
        </p:nvSpPr>
        <p:spPr>
          <a:xfrm>
            <a:off x="8052518" y="5615128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1C22FA-6F49-499A-9251-6F37C545B00B}"/>
              </a:ext>
            </a:extLst>
          </p:cNvPr>
          <p:cNvSpPr txBox="1"/>
          <p:nvPr/>
        </p:nvSpPr>
        <p:spPr>
          <a:xfrm>
            <a:off x="3915353" y="1291696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AA7AF4-5BA0-48C6-B1F8-B746F65E9ADD}"/>
              </a:ext>
            </a:extLst>
          </p:cNvPr>
          <p:cNvSpPr txBox="1"/>
          <p:nvPr/>
        </p:nvSpPr>
        <p:spPr>
          <a:xfrm>
            <a:off x="9330051" y="1296138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1067B9-D4F9-46FE-A018-7D1822CE4028}"/>
              </a:ext>
            </a:extLst>
          </p:cNvPr>
          <p:cNvSpPr txBox="1"/>
          <p:nvPr/>
        </p:nvSpPr>
        <p:spPr>
          <a:xfrm>
            <a:off x="9285634" y="3484489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1F087-7314-4EE5-93FA-31992DBF66D2}"/>
              </a:ext>
            </a:extLst>
          </p:cNvPr>
          <p:cNvSpPr txBox="1"/>
          <p:nvPr/>
        </p:nvSpPr>
        <p:spPr>
          <a:xfrm>
            <a:off x="9285633" y="5623554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050323-F6D5-4726-8FB3-EB106400986A}"/>
              </a:ext>
            </a:extLst>
          </p:cNvPr>
          <p:cNvSpPr txBox="1"/>
          <p:nvPr/>
        </p:nvSpPr>
        <p:spPr>
          <a:xfrm>
            <a:off x="9845915" y="1300580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71EC4B-02F3-4F7A-8CE5-EDE183CAA18A}"/>
              </a:ext>
            </a:extLst>
          </p:cNvPr>
          <p:cNvSpPr txBox="1"/>
          <p:nvPr/>
        </p:nvSpPr>
        <p:spPr>
          <a:xfrm>
            <a:off x="9839344" y="3479823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287B02-B373-4FBA-902F-CD8F85BF3345}"/>
              </a:ext>
            </a:extLst>
          </p:cNvPr>
          <p:cNvSpPr txBox="1"/>
          <p:nvPr/>
        </p:nvSpPr>
        <p:spPr>
          <a:xfrm>
            <a:off x="9814958" y="5623554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65658B-964F-4FBD-86EE-D0E1F5388380}"/>
              </a:ext>
            </a:extLst>
          </p:cNvPr>
          <p:cNvSpPr txBox="1"/>
          <p:nvPr/>
        </p:nvSpPr>
        <p:spPr>
          <a:xfrm>
            <a:off x="4455682" y="1300580"/>
            <a:ext cx="292963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29F497-ACB1-48BE-BA00-4D77ACA34EED}"/>
              </a:ext>
            </a:extLst>
          </p:cNvPr>
          <p:cNvSpPr txBox="1"/>
          <p:nvPr/>
        </p:nvSpPr>
        <p:spPr>
          <a:xfrm>
            <a:off x="1125866" y="266032"/>
            <a:ext cx="436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1- 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B5C7C6-D8BB-4D9C-98C9-5C4BEEAF3090}"/>
              </a:ext>
            </a:extLst>
          </p:cNvPr>
          <p:cNvSpPr txBox="1"/>
          <p:nvPr/>
        </p:nvSpPr>
        <p:spPr>
          <a:xfrm>
            <a:off x="6590219" y="266032"/>
            <a:ext cx="43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2-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5112BB-5100-4076-B461-78F5C6CB9E7E}"/>
              </a:ext>
            </a:extLst>
          </p:cNvPr>
          <p:cNvSpPr txBox="1"/>
          <p:nvPr/>
        </p:nvSpPr>
        <p:spPr>
          <a:xfrm>
            <a:off x="6590219" y="2468459"/>
            <a:ext cx="43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3-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F45997-5040-4CED-88F5-DABC82D2F358}"/>
              </a:ext>
            </a:extLst>
          </p:cNvPr>
          <p:cNvSpPr txBox="1"/>
          <p:nvPr/>
        </p:nvSpPr>
        <p:spPr>
          <a:xfrm>
            <a:off x="6590219" y="4608252"/>
            <a:ext cx="43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4-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8F1C06-1BD8-4844-A6BD-C97DC52E1319}"/>
              </a:ext>
            </a:extLst>
          </p:cNvPr>
          <p:cNvSpPr txBox="1"/>
          <p:nvPr/>
        </p:nvSpPr>
        <p:spPr>
          <a:xfrm>
            <a:off x="10033276" y="1526280"/>
            <a:ext cx="5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(1)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E1437D-53A3-44F9-9CDD-8D2297D89878}"/>
              </a:ext>
            </a:extLst>
          </p:cNvPr>
          <p:cNvSpPr txBox="1"/>
          <p:nvPr/>
        </p:nvSpPr>
        <p:spPr>
          <a:xfrm>
            <a:off x="4629559" y="1518086"/>
            <a:ext cx="5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(2)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4311B9-A9C6-41A8-906A-00F09328DA24}"/>
              </a:ext>
            </a:extLst>
          </p:cNvPr>
          <p:cNvSpPr txBox="1"/>
          <p:nvPr/>
        </p:nvSpPr>
        <p:spPr>
          <a:xfrm>
            <a:off x="10033276" y="3694540"/>
            <a:ext cx="5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(0)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3A2A53-574C-4C18-814D-FA24042B6F62}"/>
              </a:ext>
            </a:extLst>
          </p:cNvPr>
          <p:cNvSpPr/>
          <p:nvPr/>
        </p:nvSpPr>
        <p:spPr>
          <a:xfrm>
            <a:off x="1966865" y="1118583"/>
            <a:ext cx="974803" cy="265666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ECA0FC-50A5-4881-943F-99BDE2989733}"/>
              </a:ext>
            </a:extLst>
          </p:cNvPr>
          <p:cNvSpPr/>
          <p:nvPr/>
        </p:nvSpPr>
        <p:spPr>
          <a:xfrm>
            <a:off x="7360473" y="1120695"/>
            <a:ext cx="974803" cy="265666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92FE32-448F-4120-A634-F20386B2D45F}"/>
              </a:ext>
            </a:extLst>
          </p:cNvPr>
          <p:cNvSpPr/>
          <p:nvPr/>
        </p:nvSpPr>
        <p:spPr>
          <a:xfrm>
            <a:off x="7357698" y="3312577"/>
            <a:ext cx="974803" cy="265666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2C2D149-F175-4ECF-9DE0-329A8A468CD1}"/>
              </a:ext>
            </a:extLst>
          </p:cNvPr>
          <p:cNvGrpSpPr/>
          <p:nvPr/>
        </p:nvGrpSpPr>
        <p:grpSpPr>
          <a:xfrm>
            <a:off x="6096000" y="3781892"/>
            <a:ext cx="2719526" cy="1801939"/>
            <a:chOff x="6096000" y="3657600"/>
            <a:chExt cx="2719526" cy="175732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44797F-73EA-42D2-BB14-8D82D08E283F}"/>
                </a:ext>
              </a:extLst>
            </p:cNvPr>
            <p:cNvCxnSpPr/>
            <p:nvPr/>
          </p:nvCxnSpPr>
          <p:spPr>
            <a:xfrm flipH="1">
              <a:off x="6096000" y="5414929"/>
              <a:ext cx="113042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FC047D-CC09-47A2-9D0B-CC8B0D592BAA}"/>
                </a:ext>
              </a:extLst>
            </p:cNvPr>
            <p:cNvCxnSpPr/>
            <p:nvPr/>
          </p:nvCxnSpPr>
          <p:spPr>
            <a:xfrm flipV="1">
              <a:off x="6096000" y="4234649"/>
              <a:ext cx="0" cy="118028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CD4C69-EDFB-4810-A2EC-6A1EE57E04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25771"/>
              <a:ext cx="271952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7AACEE-38CF-411A-9E2C-AED475E1DD23}"/>
                </a:ext>
              </a:extLst>
            </p:cNvPr>
            <p:cNvCxnSpPr/>
            <p:nvPr/>
          </p:nvCxnSpPr>
          <p:spPr>
            <a:xfrm flipV="1">
              <a:off x="8815526" y="3657600"/>
              <a:ext cx="0" cy="57704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78E683-DF48-4A36-862C-1BD7898DCCAA}"/>
              </a:ext>
            </a:extLst>
          </p:cNvPr>
          <p:cNvGrpSpPr/>
          <p:nvPr/>
        </p:nvGrpSpPr>
        <p:grpSpPr>
          <a:xfrm>
            <a:off x="6096000" y="1606864"/>
            <a:ext cx="2719526" cy="2087676"/>
            <a:chOff x="6096000" y="1482572"/>
            <a:chExt cx="2719526" cy="208767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3444EE-1E7C-41A1-85BE-ECFEC398C420}"/>
                </a:ext>
              </a:extLst>
            </p:cNvPr>
            <p:cNvCxnSpPr/>
            <p:nvPr/>
          </p:nvCxnSpPr>
          <p:spPr>
            <a:xfrm flipH="1">
              <a:off x="6096000" y="3559946"/>
              <a:ext cx="819705" cy="1030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2B906C0-216A-41D8-935A-581642B25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272683"/>
              <a:ext cx="0" cy="128726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932A835-5B7F-4123-AA4E-E3EBE836E349}"/>
                </a:ext>
              </a:extLst>
            </p:cNvPr>
            <p:cNvCxnSpPr/>
            <p:nvPr/>
          </p:nvCxnSpPr>
          <p:spPr>
            <a:xfrm>
              <a:off x="6096000" y="2272683"/>
              <a:ext cx="271952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4666C75-E04B-434D-A6FB-1823897EF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526" y="1482572"/>
              <a:ext cx="0" cy="79011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035EEF9-17C9-42FF-9CBC-768871FF9AAF}"/>
              </a:ext>
            </a:extLst>
          </p:cNvPr>
          <p:cNvGrpSpPr/>
          <p:nvPr/>
        </p:nvGrpSpPr>
        <p:grpSpPr>
          <a:xfrm>
            <a:off x="3382392" y="1481812"/>
            <a:ext cx="3533313" cy="679772"/>
            <a:chOff x="3382392" y="1393794"/>
            <a:chExt cx="3533313" cy="64349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B15304-A4AC-45E4-8680-F1A6AADFB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5282" y="1393794"/>
              <a:ext cx="1130423" cy="1331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5AA8FC-F280-45F8-A195-161DB022341D}"/>
                </a:ext>
              </a:extLst>
            </p:cNvPr>
            <p:cNvCxnSpPr>
              <a:cxnSpLocks/>
            </p:cNvCxnSpPr>
            <p:nvPr/>
          </p:nvCxnSpPr>
          <p:spPr>
            <a:xfrm>
              <a:off x="5785282" y="1401988"/>
              <a:ext cx="0" cy="63530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8A725F1-CDD4-4064-9269-D67628B49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2392" y="2032987"/>
              <a:ext cx="240289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15D34D0-1863-4AFE-A644-A266D18D612C}"/>
                </a:ext>
              </a:extLst>
            </p:cNvPr>
            <p:cNvCxnSpPr/>
            <p:nvPr/>
          </p:nvCxnSpPr>
          <p:spPr>
            <a:xfrm flipV="1">
              <a:off x="3382392" y="1482572"/>
              <a:ext cx="0" cy="55471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9A69CB-6DBA-4956-9A4F-FDBA39F0865E}"/>
              </a:ext>
            </a:extLst>
          </p:cNvPr>
          <p:cNvGrpSpPr/>
          <p:nvPr/>
        </p:nvGrpSpPr>
        <p:grpSpPr>
          <a:xfrm>
            <a:off x="5319693" y="745729"/>
            <a:ext cx="1205394" cy="772359"/>
            <a:chOff x="5319693" y="621437"/>
            <a:chExt cx="1205394" cy="77235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FD3FFF-2493-487D-80C5-2E67EBAF76F0}"/>
                </a:ext>
              </a:extLst>
            </p:cNvPr>
            <p:cNvGrpSpPr/>
            <p:nvPr/>
          </p:nvGrpSpPr>
          <p:grpSpPr>
            <a:xfrm>
              <a:off x="5319693" y="621437"/>
              <a:ext cx="228851" cy="772359"/>
              <a:chOff x="5319693" y="621437"/>
              <a:chExt cx="228851" cy="772359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46728B0-933B-4409-9AB8-B09F40F50132}"/>
                  </a:ext>
                </a:extLst>
              </p:cNvPr>
              <p:cNvCxnSpPr/>
              <p:nvPr/>
            </p:nvCxnSpPr>
            <p:spPr>
              <a:xfrm>
                <a:off x="5319693" y="1393794"/>
                <a:ext cx="228851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0962FE2-6C3E-4418-B879-43C820C955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8544" y="621437"/>
                <a:ext cx="0" cy="772359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89C6B28-686D-4430-94B6-392B375A104A}"/>
                </a:ext>
              </a:extLst>
            </p:cNvPr>
            <p:cNvCxnSpPr/>
            <p:nvPr/>
          </p:nvCxnSpPr>
          <p:spPr>
            <a:xfrm>
              <a:off x="5548544" y="621437"/>
              <a:ext cx="976543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CE02FCF-ED47-49E9-91FD-D75D1AE7B64A}"/>
              </a:ext>
            </a:extLst>
          </p:cNvPr>
          <p:cNvSpPr txBox="1"/>
          <p:nvPr/>
        </p:nvSpPr>
        <p:spPr>
          <a:xfrm>
            <a:off x="5780161" y="4808307"/>
            <a:ext cx="305599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CB0BD4-A490-48B0-A4A6-CBFFA8D68622}"/>
              </a:ext>
            </a:extLst>
          </p:cNvPr>
          <p:cNvSpPr txBox="1"/>
          <p:nvPr/>
        </p:nvSpPr>
        <p:spPr>
          <a:xfrm>
            <a:off x="5790401" y="2948814"/>
            <a:ext cx="305599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9D7DF-5B6B-4A0C-9125-BC45BBAF5F1C}"/>
              </a:ext>
            </a:extLst>
          </p:cNvPr>
          <p:cNvSpPr txBox="1"/>
          <p:nvPr/>
        </p:nvSpPr>
        <p:spPr>
          <a:xfrm>
            <a:off x="4496881" y="2193177"/>
            <a:ext cx="305599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  <a:endParaRPr lang="tr-TR" dirty="0">
              <a:highlight>
                <a:srgbClr val="FFFF00"/>
              </a:highlight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D42EDF-9128-4F05-A024-BBF52FD76D49}"/>
              </a:ext>
            </a:extLst>
          </p:cNvPr>
          <p:cNvCxnSpPr/>
          <p:nvPr/>
        </p:nvCxnSpPr>
        <p:spPr>
          <a:xfrm>
            <a:off x="1873188" y="1606864"/>
            <a:ext cx="0" cy="5501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93C298-5834-4338-BD7A-B59154499494}"/>
              </a:ext>
            </a:extLst>
          </p:cNvPr>
          <p:cNvSpPr txBox="1"/>
          <p:nvPr/>
        </p:nvSpPr>
        <p:spPr>
          <a:xfrm>
            <a:off x="1720388" y="2206026"/>
            <a:ext cx="305599" cy="3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</a:t>
            </a:r>
            <a:endParaRPr lang="tr-T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7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 animBg="1"/>
      <p:bldP spid="80" grpId="0" animBg="1"/>
      <p:bldP spid="81" grpId="0" animBg="1"/>
      <p:bldP spid="130" grpId="0"/>
      <p:bldP spid="131" grpId="0"/>
      <p:bldP spid="132" grpId="0"/>
      <p:bldP spid="1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</dc:creator>
  <cp:lastModifiedBy>Talha</cp:lastModifiedBy>
  <cp:revision>9</cp:revision>
  <cp:lastPrinted>2020-12-09T17:27:25Z</cp:lastPrinted>
  <dcterms:created xsi:type="dcterms:W3CDTF">2020-12-09T16:10:48Z</dcterms:created>
  <dcterms:modified xsi:type="dcterms:W3CDTF">2020-12-09T17:49:31Z</dcterms:modified>
</cp:coreProperties>
</file>