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31B-4E55-4F87-B030-48963998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Premise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1C08C-1322-4C1F-A5A9-224372AE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44" y="2590800"/>
            <a:ext cx="381000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15595-BABF-404A-B199-8F43B8DF469A}"/>
              </a:ext>
            </a:extLst>
          </p:cNvPr>
          <p:cNvSpPr txBox="1"/>
          <p:nvPr/>
        </p:nvSpPr>
        <p:spPr>
          <a:xfrm>
            <a:off x="8531270" y="2145177"/>
            <a:ext cx="213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Freemium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9DAD8-6CAD-4541-AA9F-2FE1B9D10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4" y="2635250"/>
            <a:ext cx="15875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44CE7-74B8-44B5-818D-FA4819D37D92}"/>
              </a:ext>
            </a:extLst>
          </p:cNvPr>
          <p:cNvSpPr txBox="1"/>
          <p:nvPr/>
        </p:nvSpPr>
        <p:spPr>
          <a:xfrm>
            <a:off x="826260" y="2145177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Ads</a:t>
            </a:r>
          </a:p>
        </p:txBody>
      </p:sp>
      <p:pic>
        <p:nvPicPr>
          <p:cNvPr id="1030" name="Picture 6" descr="Could a Netflix subscription one day help you get a mortgage? | This is  Money">
            <a:extLst>
              <a:ext uri="{FF2B5EF4-FFF2-40B4-BE49-F238E27FC236}">
                <a16:creationId xmlns:a16="http://schemas.microsoft.com/office/drawing/2014/main" id="{30F68B76-0A66-4901-960D-0EE0B229C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"/>
          <a:stretch/>
        </p:blipFill>
        <p:spPr bwMode="auto">
          <a:xfrm>
            <a:off x="3691000" y="2668397"/>
            <a:ext cx="2845759" cy="17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5AEC6-0BA2-4BC4-AF6C-DB4A45C0DAFA}"/>
              </a:ext>
            </a:extLst>
          </p:cNvPr>
          <p:cNvSpPr txBox="1"/>
          <p:nvPr/>
        </p:nvSpPr>
        <p:spPr>
          <a:xfrm>
            <a:off x="3812341" y="2152796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Subscription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74358-1E1C-443B-8292-E4956567B991}"/>
              </a:ext>
            </a:extLst>
          </p:cNvPr>
          <p:cNvCxnSpPr/>
          <p:nvPr/>
        </p:nvCxnSpPr>
        <p:spPr>
          <a:xfrm>
            <a:off x="2879766" y="2333501"/>
            <a:ext cx="0" cy="368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1E31DD-4066-4753-BD05-9A0341BE8E67}"/>
              </a:ext>
            </a:extLst>
          </p:cNvPr>
          <p:cNvCxnSpPr/>
          <p:nvPr/>
        </p:nvCxnSpPr>
        <p:spPr>
          <a:xfrm>
            <a:off x="7170717" y="2382074"/>
            <a:ext cx="0" cy="368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7360-3189-4258-9F61-3C58498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with Blockchains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D373C-793C-419E-907E-66DF032034C1}"/>
              </a:ext>
            </a:extLst>
          </p:cNvPr>
          <p:cNvSpPr txBox="1"/>
          <p:nvPr/>
        </p:nvSpPr>
        <p:spPr>
          <a:xfrm>
            <a:off x="4288774" y="2249310"/>
            <a:ext cx="361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Hardware Inequality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5ACF0-994E-4EB0-9C57-1D2FB0D0CC6B}"/>
              </a:ext>
            </a:extLst>
          </p:cNvPr>
          <p:cNvSpPr txBox="1"/>
          <p:nvPr/>
        </p:nvSpPr>
        <p:spPr>
          <a:xfrm>
            <a:off x="1108094" y="3942117"/>
            <a:ext cx="265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Price Volatility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36ACF-BEFC-431C-9885-B27D342D826B}"/>
              </a:ext>
            </a:extLst>
          </p:cNvPr>
          <p:cNvSpPr txBox="1"/>
          <p:nvPr/>
        </p:nvSpPr>
        <p:spPr>
          <a:xfrm>
            <a:off x="8228597" y="3942118"/>
            <a:ext cx="292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Mining Difficulty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A4D4D-F23B-4F2D-B989-CDDC3C7FD033}"/>
              </a:ext>
            </a:extLst>
          </p:cNvPr>
          <p:cNvSpPr/>
          <p:nvPr/>
        </p:nvSpPr>
        <p:spPr>
          <a:xfrm>
            <a:off x="4219033" y="3222925"/>
            <a:ext cx="3556660" cy="1900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Arial Black" panose="020B0A04020102020204" pitchFamily="34" charset="0"/>
              </a:rPr>
              <a:t>Proof Of Work</a:t>
            </a:r>
          </a:p>
        </p:txBody>
      </p:sp>
    </p:spTree>
    <p:extLst>
      <p:ext uri="{BB962C8B-B14F-4D97-AF65-F5344CB8AC3E}">
        <p14:creationId xmlns:p14="http://schemas.microsoft.com/office/powerpoint/2010/main" val="18194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AD961F-3E50-4398-AA75-E447363A280C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4199708" y="2655620"/>
            <a:ext cx="2271256" cy="64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FFB01-04D8-4C25-925E-F4B9DCB70B31}"/>
              </a:ext>
            </a:extLst>
          </p:cNvPr>
          <p:cNvSpPr/>
          <p:nvPr/>
        </p:nvSpPr>
        <p:spPr>
          <a:xfrm>
            <a:off x="3236422" y="2245921"/>
            <a:ext cx="676694" cy="81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59FC1-CA36-4F95-9431-2832A757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2CA880-B1B9-4B46-B53F-26831236D09C}"/>
              </a:ext>
            </a:extLst>
          </p:cNvPr>
          <p:cNvSpPr/>
          <p:nvPr/>
        </p:nvSpPr>
        <p:spPr>
          <a:xfrm>
            <a:off x="6169230" y="3000004"/>
            <a:ext cx="2060369" cy="2060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Mining </a:t>
            </a:r>
          </a:p>
          <a:p>
            <a:pPr algn="ctr"/>
            <a:r>
              <a:rPr lang="en-GB" sz="2400" dirty="0">
                <a:latin typeface="Arial Black" panose="020B0A04020102020204" pitchFamily="34" charset="0"/>
              </a:rPr>
              <a:t>Pool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E6FDC4-09DE-4011-9979-32F869E5B4E6}"/>
              </a:ext>
            </a:extLst>
          </p:cNvPr>
          <p:cNvSpPr/>
          <p:nvPr/>
        </p:nvSpPr>
        <p:spPr>
          <a:xfrm>
            <a:off x="2949830" y="2030681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323FC0-6A7E-4E03-8829-ED2799A3BED0}"/>
              </a:ext>
            </a:extLst>
          </p:cNvPr>
          <p:cNvSpPr/>
          <p:nvPr/>
        </p:nvSpPr>
        <p:spPr>
          <a:xfrm>
            <a:off x="2956065" y="3405250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AADAF3-AF52-4E94-83FD-872499529773}"/>
              </a:ext>
            </a:extLst>
          </p:cNvPr>
          <p:cNvSpPr/>
          <p:nvPr/>
        </p:nvSpPr>
        <p:spPr>
          <a:xfrm>
            <a:off x="2949830" y="4779819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F8DD1B-5C47-4186-A8E3-2A236E1C0C03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4205943" y="4030189"/>
            <a:ext cx="19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13078F-FF66-430D-B91C-A3D9D67F745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4199708" y="4758639"/>
            <a:ext cx="2271256" cy="64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8896BD-683F-4686-9D67-3E48832D999D}"/>
              </a:ext>
            </a:extLst>
          </p:cNvPr>
          <p:cNvSpPr/>
          <p:nvPr/>
        </p:nvSpPr>
        <p:spPr>
          <a:xfrm rot="898002">
            <a:off x="4803569" y="2612471"/>
            <a:ext cx="855023" cy="646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50C5AC-7119-4024-88B6-96176F0B8061}"/>
              </a:ext>
            </a:extLst>
          </p:cNvPr>
          <p:cNvCxnSpPr/>
          <p:nvPr/>
        </p:nvCxnSpPr>
        <p:spPr>
          <a:xfrm flipH="1">
            <a:off x="4743502" y="2571008"/>
            <a:ext cx="118753" cy="494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D2F5B4-B7AA-42AB-91B9-189B6F049FE3}"/>
              </a:ext>
            </a:extLst>
          </p:cNvPr>
          <p:cNvCxnSpPr/>
          <p:nvPr/>
        </p:nvCxnSpPr>
        <p:spPr>
          <a:xfrm flipH="1">
            <a:off x="5597437" y="2803814"/>
            <a:ext cx="118753" cy="494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43 -0.01158 L 0.29075 0.1337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0A93-E002-4AD3-B70B-CAD9CF5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2632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C93F-ADA4-4755-A779-6E56BDDB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Benefits</a:t>
            </a:r>
          </a:p>
        </p:txBody>
      </p:sp>
    </p:spTree>
    <p:extLst>
      <p:ext uri="{BB962C8B-B14F-4D97-AF65-F5344CB8AC3E}">
        <p14:creationId xmlns:p14="http://schemas.microsoft.com/office/powerpoint/2010/main" val="34003668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{99004DDE-90CD-40AE-A5BF-B8BB2FABE0B1}tf56160789_win32</Template>
  <TotalTime>290</TotalTime>
  <Words>40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Bookman Old Style</vt:lpstr>
      <vt:lpstr>Calibri</vt:lpstr>
      <vt:lpstr>Franklin Gothic Book</vt:lpstr>
      <vt:lpstr>1_RetrospectVTI</vt:lpstr>
      <vt:lpstr>Title Lorem Ipsum</vt:lpstr>
      <vt:lpstr>Project Premise Recap</vt:lpstr>
      <vt:lpstr>The Issues with Blockchains</vt:lpstr>
      <vt:lpstr>System Architecture </vt:lpstr>
      <vt:lpstr>Reward Distribution</vt:lpstr>
      <vt:lpstr>System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billy thornton</dc:creator>
  <cp:lastModifiedBy>billy thornton</cp:lastModifiedBy>
  <cp:revision>1</cp:revision>
  <dcterms:created xsi:type="dcterms:W3CDTF">2022-01-26T13:46:08Z</dcterms:created>
  <dcterms:modified xsi:type="dcterms:W3CDTF">2022-01-26T18:37:02Z</dcterms:modified>
</cp:coreProperties>
</file>