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96" r:id="rId1"/>
  </p:sldMasterIdLst>
  <p:notesMasterIdLst>
    <p:notesMasterId r:id="rId2"/>
  </p:notesMasterIdLst>
  <p:handoutMasterIdLst>
    <p:handoutMasterId r:id="rId3"/>
  </p:handoutMasterIdLst>
  <p:sldIdLst>
    <p:sldId id="256" r:id="rId4"/>
    <p:sldId id="258" r:id="rId5"/>
    <p:sldId id="257" r:id="rId6"/>
    <p:sldId id="259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16" autoAdjust="0"/>
    <p:restoredTop sz="84967" autoAdjust="0"/>
  </p:normalViewPr>
  <p:slideViewPr>
    <p:cSldViewPr snapToGrid="0">
      <p:cViewPr varScale="1">
        <p:scale>
          <a:sx n="100" d="100"/>
          <a:sy n="100" d="100"/>
        </p:scale>
        <p:origin x="1272" y="84"/>
      </p:cViewPr>
      <p:guideLst>
        <p:guide orient="horz" pos="1389"/>
        <p:guide orient="horz" pos="3167"/>
        <p:guide pos="70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E4893A7-208D-49A2-ADF3-6D51FF1E3A67}" type="datetime1">
              <a:rPr lang="ko-KR" altLang="en-US" smtClean="0">
                <a:latin typeface="+mj-lt"/>
              </a:rPr>
              <a:t>2025-02-20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/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/>
            <a:fld id="{888382B4-BA11-4387-BBF0-6A871BD5BB3D}" type="datetime1">
              <a:rPr lang="ko-KR" altLang="en-US" smtClean="0"/>
              <a:pPr/>
              <a:t>2025-02-20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/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D5939589-3E79-4C82-AA4A-FE78234FAA59}" type="slidenum">
              <a:rPr lang="en-US" altLang="ko-KR" noProof="0" smtClean="0"/>
              <a:pPr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214461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4">
                    <a:alpha val="96000"/>
                  </a:schemeClr>
                </a:gs>
                <a:gs pos="100000">
                  <a:srgbClr val="4386A7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4386A7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4386A7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000" cy="900000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369"/>
            <a:ext cx="10512000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D8DA9DAA-006C-4F4B-980E-E3DF019B24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4386A7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그래픽 15">
            <a:extLst>
              <a:ext uri="{FF2B5EF4-FFF2-40B4-BE49-F238E27FC236}">
                <a16:creationId xmlns:a16="http://schemas.microsoft.com/office/drawing/2014/main" id="{DE03F2EB-C1F1-6F0F-28EF-5BCB76CF6D34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4386A7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6">
            <a:extLst>
              <a:ext uri="{FF2B5EF4-FFF2-40B4-BE49-F238E27FC236}">
                <a16:creationId xmlns:a16="http://schemas.microsoft.com/office/drawing/2014/main" id="{E5E01E34-43FC-E86F-BF55-C2FED5CBBCFD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4386A7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그래픽 14">
            <a:extLst>
              <a:ext uri="{FF2B5EF4-FFF2-40B4-BE49-F238E27FC236}">
                <a16:creationId xmlns:a16="http://schemas.microsoft.com/office/drawing/2014/main" id="{7F34C25C-7DAF-58BA-10A8-4401878D06D7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4386A7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15000" t="15000" r="1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28047-0C1B-3BF1-7319-63E53207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2000" cy="7200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E6B11C-1232-3C10-0805-EB9B91B3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DA9DAA-006C-4F4B-980E-E3DF019B24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D4703A8-F1C5-E96D-A938-BDDD352A65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54573"/>
            <a:ext cx="10512000" cy="460004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3042991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Relationship Id="rId6" Type="http://schemas.openxmlformats.org/officeDocument/2006/relationships/image" Target="../media/image1.png"  /><Relationship Id="rId7" Type="http://schemas.openxmlformats.org/officeDocument/2006/relationships/image" Target="../media/image2.sv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 l="15000"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698" r:id="rId3"/>
    <p:sldLayoutId id="2147483711" r:id="rId4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jpeg"  /><Relationship Id="rId7" Type="http://schemas.openxmlformats.org/officeDocument/2006/relationships/image" Target="../media/image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BFD9C-8895-2EC8-A86B-E793CE7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2025 KITEL 49</a:t>
            </a:r>
            <a:r>
              <a:rPr lang="en-US" altLang="ko-KR" baseline="30000" dirty="0"/>
              <a:t>th</a:t>
            </a:r>
            <a:r>
              <a:rPr lang="en-US" altLang="ko-KR" dirty="0"/>
              <a:t> </a:t>
            </a:r>
            <a:r>
              <a:rPr lang="ko-KR" altLang="en-US" dirty="0"/>
              <a:t>작품 전시회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Motive : </a:t>
            </a:r>
            <a:r>
              <a:rPr lang="ko-KR" altLang="en-US"/>
              <a:t>주변에 생명체를 탐색하고</a:t>
            </a:r>
            <a:r>
              <a:rPr lang="en-US" altLang="ko-KR"/>
              <a:t>,</a:t>
            </a:r>
            <a:r>
              <a:rPr lang="ko-KR" altLang="en-US"/>
              <a:t> 조명으로 경고하는 게임속 주인공의 장비를 만들어 보고 싶었습니다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Algorithm</a:t>
            </a:r>
            <a:endParaRPr lang="en-US" altLang="ko-KR"/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1.open cv</a:t>
            </a:r>
            <a:r>
              <a:rPr lang="ko-KR" altLang="en-US"/>
              <a:t>를 통해 얼굴 인식</a:t>
            </a:r>
            <a:endParaRPr lang="ko-KR" altLang="en-US"/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2.</a:t>
            </a:r>
            <a:r>
              <a:rPr lang="ko-KR" altLang="en-US"/>
              <a:t>얼굴 크기로 거리 계산</a:t>
            </a:r>
            <a:endParaRPr lang="ko-KR" altLang="en-US"/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3.</a:t>
            </a:r>
            <a:r>
              <a:rPr lang="ko-KR" altLang="en-US"/>
              <a:t>거리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Univers"/>
              </a:rPr>
              <a:t>에 따른 날개 각도및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Univers"/>
              </a:rPr>
              <a:t>LED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Univers"/>
              </a:rPr>
              <a:t> 제어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Univers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Univer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Univer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019" y="854078"/>
            <a:ext cx="6187961" cy="448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latin typeface="맑은 고딕"/>
                <a:ea typeface="맑은 고딕"/>
              </a:rPr>
              <a:t>작품명 </a:t>
            </a:r>
            <a:r>
              <a:rPr lang="en-US" altLang="ko-KR" sz="2400">
                <a:latin typeface="맑은 고딕"/>
                <a:ea typeface="맑은 고딕"/>
              </a:rPr>
              <a:t>: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en-US" altLang="ko-KR" sz="2400">
                <a:latin typeface="맑은 고딕"/>
                <a:ea typeface="맑은 고딕"/>
              </a:rPr>
              <a:t>ODRADEK-MK.1 [Q.E.D][MacGuffin]</a:t>
            </a:r>
            <a:endParaRPr lang="en-US" altLang="ko-KR" sz="2400">
              <a:latin typeface="맑은 고딕"/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D53F2-382A-5294-CF75-75F5210761FF}"/>
              </a:ext>
            </a:extLst>
          </p:cNvPr>
          <p:cNvSpPr txBox="1"/>
          <p:nvPr/>
        </p:nvSpPr>
        <p:spPr>
          <a:xfrm>
            <a:off x="10784981" y="6321365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00</a:t>
            </a:r>
            <a:r>
              <a:rPr lang="en-US" altLang="ko-KR" sz="2000" baseline="30000" dirty="0"/>
              <a:t>th</a:t>
            </a:r>
            <a:r>
              <a:rPr lang="en-US" altLang="ko-KR" sz="2000" dirty="0"/>
              <a:t> 000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4862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28B27-2D7B-4D03-B89A-4757EA32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Outlines &amp; Design Process</a:t>
            </a:r>
            <a:endParaRPr lang="ko-KR" altLang="en-US" dirty="0"/>
          </a:p>
        </p:txBody>
      </p:sp>
      <p:pic>
        <p:nvPicPr>
          <p:cNvPr id="4" name=""/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tretch>
            <a:fillRect/>
          </a:stretch>
        </p:blipFill>
        <p:spPr>
          <a:xfrm>
            <a:off x="6902695" y="3672192"/>
            <a:ext cx="4296747" cy="272561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87900" y="3804056"/>
            <a:ext cx="4115507" cy="266889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02395" y="1595181"/>
            <a:ext cx="3062714" cy="183381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39138" y="1965797"/>
            <a:ext cx="2194803" cy="2926404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132945">
            <a:off x="3238976" y="491223"/>
            <a:ext cx="2693670" cy="35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D11A3-A54C-006E-AD15-3A5267FB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pic>
        <p:nvPicPr>
          <p:cNvPr id="4" name="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585400" y="1985106"/>
            <a:ext cx="11021200" cy="40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2DE44-4AF1-ECCC-3833-A7C7B98A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Explain</a:t>
            </a:r>
            <a:endParaRPr lang="ko-KR" altLang="en-US" dirty="0"/>
          </a:p>
        </p:txBody>
      </p:sp>
      <p:pic>
        <p:nvPicPr>
          <p:cNvPr id="4" name=""/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tretch>
            <a:fillRect/>
          </a:stretch>
        </p:blipFill>
        <p:spPr>
          <a:xfrm>
            <a:off x="7685242" y="1382304"/>
            <a:ext cx="4093391" cy="409339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84988" y="1767192"/>
            <a:ext cx="5694736" cy="47555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주변의 사람을 감지하고</a:t>
            </a:r>
            <a:r>
              <a:rPr lang="en-US" altLang="ko-KR"/>
              <a:t>,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사람과의 거리를 계산하여 경고합니다</a:t>
            </a:r>
            <a:r>
              <a:rPr lang="en-US" altLang="ko-KR"/>
              <a:t>.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모티브처럼 사람 어깨위에 올리고 싶었지만</a:t>
            </a:r>
            <a:r>
              <a:rPr lang="en-US" altLang="ko-KR"/>
              <a:t>,</a:t>
            </a:r>
            <a:br>
              <a:rPr lang="ko-KR" altLang="en-US"/>
            </a:br>
            <a:r>
              <a:rPr lang="ko-KR" altLang="en-US"/>
              <a:t>고려해야 할게 너무 많다보니 기능적인 면을 먼저 구현하자는 마음으로 설계하였습니다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서보모터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SG90</a:t>
            </a:r>
            <a:endParaRPr lang="en-US" altLang="ko-KR"/>
          </a:p>
          <a:p>
            <a:pPr>
              <a:defRPr/>
            </a:pPr>
            <a:r>
              <a:rPr lang="ko-KR" altLang="en-US"/>
              <a:t>스텝모터 </a:t>
            </a:r>
            <a:r>
              <a:rPr lang="en-US" altLang="ko-KR"/>
              <a:t>:</a:t>
            </a:r>
            <a:r>
              <a:rPr lang="ko-KR" altLang="en-US"/>
              <a:t>  17HS4023 </a:t>
            </a:r>
            <a:r>
              <a:rPr lang="en-US" altLang="ko-KR"/>
              <a:t>NEMA 17</a:t>
            </a:r>
            <a:br>
              <a:rPr lang="en-US" altLang="ko-KR"/>
            </a:br>
            <a:r>
              <a:rPr lang="en-US" altLang="ko-KR"/>
              <a:t>LED</a:t>
            </a:r>
            <a:r>
              <a:rPr lang="ko-KR" altLang="en-US"/>
              <a:t> 스트립 </a:t>
            </a:r>
            <a:r>
              <a:rPr lang="en-US" altLang="ko-KR"/>
              <a:t>: WS2812B</a:t>
            </a:r>
            <a:br>
              <a:rPr lang="en-US" altLang="ko-KR"/>
            </a:br>
            <a:r>
              <a:rPr lang="en-US" altLang="ko-KR"/>
              <a:t>MCU : Arduino nano, rasberry pi</a:t>
            </a:r>
            <a:br>
              <a:rPr lang="en-US" altLang="ko-KR"/>
            </a:br>
            <a:r>
              <a:rPr lang="ko-KR" altLang="en-US"/>
              <a:t>카메라 </a:t>
            </a:r>
            <a:r>
              <a:rPr lang="en-US" altLang="ko-KR"/>
              <a:t>:</a:t>
            </a:r>
            <a:r>
              <a:rPr lang="ko-KR" altLang="en-US"/>
              <a:t> 다이소 웹캠</a:t>
            </a:r>
            <a:endParaRPr lang="ko-KR" altLang="en-US"/>
          </a:p>
          <a:p>
            <a:pPr>
              <a:defRPr/>
            </a:pPr>
            <a:r>
              <a:rPr lang="en-US" altLang="ko-KR"/>
              <a:t>3D</a:t>
            </a:r>
            <a:r>
              <a:rPr lang="ko-KR" altLang="en-US"/>
              <a:t> 모델링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Autodesk Fusion 360</a:t>
            </a:r>
            <a:endParaRPr lang="en-US" altLang="ko-KR"/>
          </a:p>
          <a:p>
            <a:pPr>
              <a:defRPr/>
            </a:pPr>
            <a:r>
              <a:rPr lang="ko-KR" altLang="en-US"/>
              <a:t>총 사용 필라멘트 </a:t>
            </a:r>
            <a:r>
              <a:rPr lang="en-US" altLang="ko-KR"/>
              <a:t>: </a:t>
            </a:r>
            <a:r>
              <a:rPr lang="ko-KR" altLang="en-US"/>
              <a:t>약 </a:t>
            </a:r>
            <a:r>
              <a:rPr lang="en-US" altLang="ko-KR"/>
              <a:t>500g</a:t>
            </a:r>
            <a:br>
              <a:rPr lang="en-US" altLang="ko-KR"/>
            </a:br>
            <a:r>
              <a:rPr lang="ko-KR" altLang="en-US"/>
              <a:t>제작 기간 </a:t>
            </a:r>
            <a:r>
              <a:rPr lang="en-US" altLang="ko-KR"/>
              <a:t>: </a:t>
            </a:r>
            <a:r>
              <a:rPr lang="ko-KR" altLang="en-US"/>
              <a:t>약 </a:t>
            </a:r>
            <a:r>
              <a:rPr lang="en-US" altLang="ko-KR"/>
              <a:t>1</a:t>
            </a:r>
            <a:r>
              <a:rPr lang="ko-KR" altLang="en-US"/>
              <a:t>달</a:t>
            </a:r>
            <a:endParaRPr lang="ko-KR" altLang="en-US"/>
          </a:p>
          <a:p>
            <a:pPr>
              <a:defRPr/>
            </a:pPr>
            <a:br>
              <a:rPr lang="en-US" altLang="ko-KR"/>
            </a:b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396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</ep:Words>
  <ep:PresentationFormat>와이드스크린</ep:PresentationFormat>
  <ep:Paragraphs>20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GradientUnivers</vt:lpstr>
      <vt:lpstr>2025 KITEL 49th 작품 전시회</vt:lpstr>
      <vt:lpstr>Outlines &amp; Design Process</vt:lpstr>
      <vt:lpstr>Block Diagram</vt:lpstr>
      <vt:lpstr>Explain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2025-02-20T07:18:42.000</dcterms:created>
  <dc:creator>장승훈</dc:creator>
  <cp:lastModifiedBy>2005s</cp:lastModifiedBy>
  <dcterms:modified xsi:type="dcterms:W3CDTF">2025-09-24T14:11:34.589</dcterms:modified>
  <cp:revision>20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