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58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5FE1A-11AC-4A3D-9C55-0BAC78DB5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2B460A-DD02-4AB3-B297-C05F3144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21832-18D8-434B-8358-4A1D565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00282-5ED4-4D4F-897D-70B89F9F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0A995-3C38-4797-9C2D-5A67EBB3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3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A908-4344-4745-BFF6-39CA02C1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E26BE-2173-4A61-AEC2-A0DF8B26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C4194-CEAC-4DD6-8440-70B337FF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4B0E9-EFC3-4E7E-AB21-7B866C3F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37275-97DC-47BA-803A-81AEF1FD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52133-48F7-42DB-9B02-A3BB9AAA3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EF7D17-64C0-42F0-9BF1-51DF56FA6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B991E-CFF4-4F27-951D-CE5FB8D1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D0986-D703-4C26-A20D-9B15924A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6B4D1-F70E-4BAC-827D-13B96528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DBF92-8166-450E-BDD9-DE1413C1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52416-E190-4EA2-AB37-B69D354F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76744-D7D9-417F-84A6-EDA830E7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19E6E-EDEE-4711-9373-B26A5ED2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8593B-7FE8-4B99-9408-709A2F56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8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A353E-9A92-4498-90EF-75430CC8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4D54D-A027-48A7-92F0-4020799C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F7FB1-1D7D-4B9C-BBEC-2EC5C6DB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95380-3CA0-4448-AB09-57D6FD72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0421C-DB89-4436-A1C9-B9687032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F033A-98BC-49C6-9A0B-8D8BEA9A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79B8E-6B98-440E-9E91-D270827F9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13DA0-083D-41B4-BF15-51B8E736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82B1A-D28B-4A5D-8FAB-5432EA12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B7BE1-8191-4AB9-A76D-E289B8E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13E57-C61A-4F77-94B8-2DB63699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B37D2-CCCB-4D7F-9FF9-EC29066D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D27D3-8994-4F3B-A593-A8B0590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C61C4-062A-4579-AB9C-4A912A77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F2FFE-7D67-4C11-8641-970B0BC9F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B66D74-294A-4923-AECB-F5162697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869202-88A1-44E4-B556-412961B6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A8806-74F3-4CD1-8645-9A7E7395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C17DFB-A14B-4AA1-ACE4-CE8CF658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1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5047E-1B81-4011-AF0E-4A4D7393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4F5C85-DE29-4390-A734-5B5ED3DF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164EE-C4E8-42FC-84CF-8B3B0F6F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8AFA66-7DA6-41B1-A939-8B53B4A5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2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F8A9C-FAEA-4064-A516-C76F1922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BF6EF0-5366-4F2F-A842-4E28CC20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3D8FA-A66A-4CC1-AE6B-5F5522BE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4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2E019-78AA-4DEA-B88C-2FB9E459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9801-4C5F-47FA-B786-92418844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66145-52F4-4A9B-B5B0-0A4B9BB18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E799-3282-4305-BF5B-428940E2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F6AB7-F5FF-4739-B206-4CB08D8D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A6206-5CC3-4B8D-978A-2E44F24C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DF17F-5E8F-468D-9387-26DB1443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B8A1D8-4BE2-4FD8-8A64-12AF0502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234D8-0EF7-45CE-989A-432BDFD5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DA2EB-753D-4206-8355-3B10DF74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FE786-FB27-4583-A34B-53742763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CDB5D-F43A-4595-83DB-5C932CC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4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AD8B21-AD10-4FF7-BFD1-B904A857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1F42A-32C4-4E0C-A1F1-FCE04D35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F2923-D976-4F08-99A2-B4493CE3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43E2-31B8-41C8-BC06-EDC901DCBE3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820D1-278A-4D3C-9459-551BAB462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6CEDE-57D0-405D-BE9D-77882DABF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7825-9ED2-4004-9479-B862B8FB5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32742-956D-4030-8939-86115A998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도어락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46E2EE-B598-4A77-A8B8-B48CFFED7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7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77C73-CE54-4973-A3F6-3809F1EF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원하는 </a:t>
            </a:r>
            <a:r>
              <a:rPr lang="en-US" altLang="ko-KR" dirty="0"/>
              <a:t>HW </a:t>
            </a:r>
            <a:r>
              <a:rPr lang="ko-KR" altLang="en-US" dirty="0"/>
              <a:t>동작결과 </a:t>
            </a:r>
            <a:r>
              <a:rPr lang="en-US" altLang="ko-KR" dirty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38B2B-49CB-45A0-A4E1-8810E837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1353800" cy="60163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dirty="0" err="1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도어락</a:t>
            </a:r>
            <a:r>
              <a:rPr lang="ko-KR" altLang="en-US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문이 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 </a:t>
            </a:r>
            <a:r>
              <a:rPr lang="ko-KR" altLang="en-US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상태에서 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</a:t>
            </a:r>
            <a:r>
              <a:rPr lang="ko-KR" altLang="en-US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하고자 할 </a:t>
            </a:r>
            <a:r>
              <a:rPr lang="ko-KR" altLang="en-US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때</a:t>
            </a:r>
            <a:r>
              <a:rPr lang="en-US" altLang="ko-KR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[1]*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[2]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랜덤번호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자리가 세븐 세그먼트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[S3:S0]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표시됨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(EX:1132)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&gt;&gt;&gt;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[3]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스위치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초기번호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):SW6=1, SW7=2, SW8=3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 설정함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&gt;&gt;&gt;</a:t>
            </a:r>
          </a:p>
          <a:p>
            <a:pPr marL="457200" lvl="1" indent="0">
              <a:buNone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랜덤번호를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[Q3:Q0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순서대로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입력하고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(1132:SW6,SW6,SW8,SW7)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&gt;&gt;&gt;&gt;&gt;SW9=*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누름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맞을 경우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랜덤키패드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점등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&gt;&gt;[4]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이동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틀릴 경우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랜덤번호가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변경됨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(EX:1132&gt;&gt;&gt;1322)</a:t>
            </a:r>
          </a:p>
          <a:p>
            <a:pPr marL="914400" lvl="2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&gt;&gt;&gt;4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개의 랜덤 번호 다시 입력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914400" lvl="2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[4]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랜덤키패드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표시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세븐 세그먼트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[Q2:Q0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 ~ [SW6:SW8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](1,2,3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랜덤배치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초기 비밀번호는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123321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이므로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[4]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랜덤배치된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스위치로 번호 입력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(SW6~SW8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는 서로 다름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1 3 2, 1 2 3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가능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1 2 2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불가능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[5]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입력하고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</a:p>
          <a:p>
            <a:pPr marL="1371600" lvl="2" indent="-457200">
              <a:buFont typeface="+mj-lt"/>
              <a:buAutoNum type="arabicParenR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맞을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경우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랜덤키패드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소등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틀릴 경우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랜덤키패드가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변경됨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[6]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open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[7]10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초 후 문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96547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FA8A-4ECF-47DF-B72E-631178CB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</a:t>
            </a:r>
            <a:r>
              <a:rPr lang="en-US" altLang="ko-KR" dirty="0"/>
              <a:t>HW </a:t>
            </a:r>
            <a:r>
              <a:rPr lang="ko-KR" altLang="en-US" dirty="0"/>
              <a:t>동작결과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E16A8-35BE-4E8F-A7D3-870B9C9C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새로운</a:t>
            </a:r>
            <a:r>
              <a:rPr lang="en-US" altLang="ko-KR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비밀번호를 등록하고자 할 </a:t>
            </a:r>
            <a:r>
              <a:rPr lang="ko-KR" altLang="en-US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때</a:t>
            </a:r>
            <a:r>
              <a:rPr lang="en-US" altLang="ko-KR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altLang="ko-KR" dirty="0">
              <a:solidFill>
                <a:schemeClr val="accent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[1]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문의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상태가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상태에서만 등록 가능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[2]SW2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low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high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변경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[3]7SEGMENT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부분에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랜덤키패드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표시됨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&gt;&gt;&gt;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세븐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세그먼트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[S2:S0] ~ [SW6:SW8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]:[EX:1 3 2]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[4]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등록하고 싶은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~ 14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자리 비밀번호 입력하고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 누름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[5]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등록 비밀번호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확인을 위해 동일한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~ 14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자리 비밀번호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입력하고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누름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1)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비밀번호가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같을 때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랜덤키패드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소등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등록완료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&gt;&gt;SW2 LOW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스위치 변경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2)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비밀번호가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다를 때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랜덤키패드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변경됨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&gt;&gt;&gt;[3]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 이동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914400" lvl="1" indent="-457200">
              <a:buFont typeface="+mj-lt"/>
              <a:buAutoNum type="arabicParenR"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914400" lvl="1" indent="-457200">
              <a:buFont typeface="+mj-lt"/>
              <a:buAutoNum type="arabicParenR"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50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427"/>
            <a:ext cx="10515600" cy="5979536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[</a:t>
            </a:r>
            <a:r>
              <a:rPr lang="ko-KR" altLang="en-US" dirty="0">
                <a:solidFill>
                  <a:schemeClr val="accent2"/>
                </a:solidFill>
              </a:rPr>
              <a:t>컴파일러</a:t>
            </a:r>
            <a:r>
              <a:rPr lang="en-US" altLang="ko-KR" dirty="0">
                <a:solidFill>
                  <a:schemeClr val="accent2"/>
                </a:solidFill>
              </a:rPr>
              <a:t>/ </a:t>
            </a:r>
            <a:r>
              <a:rPr lang="ko-KR" altLang="en-US" dirty="0">
                <a:solidFill>
                  <a:schemeClr val="accent2"/>
                </a:solidFill>
              </a:rPr>
              <a:t>보드</a:t>
            </a:r>
            <a:r>
              <a:rPr lang="en-US" altLang="ko-KR" dirty="0">
                <a:solidFill>
                  <a:schemeClr val="accent2"/>
                </a:solidFill>
              </a:rPr>
              <a:t>]</a:t>
            </a:r>
          </a:p>
          <a:p>
            <a:r>
              <a:rPr lang="en-US" altLang="ko-KR" dirty="0"/>
              <a:t>[1] </a:t>
            </a:r>
            <a:r>
              <a:rPr lang="ko-KR" altLang="en-US" dirty="0"/>
              <a:t>사용 프로그래밍</a:t>
            </a:r>
            <a:r>
              <a:rPr lang="en-US" altLang="ko-KR" dirty="0"/>
              <a:t>: microchip studio(Atmel Studio 7.0)</a:t>
            </a:r>
          </a:p>
          <a:p>
            <a:r>
              <a:rPr lang="en-US" altLang="ko-KR" dirty="0"/>
              <a:t>[2] </a:t>
            </a:r>
            <a:r>
              <a:rPr lang="ko-KR" altLang="en-US" dirty="0"/>
              <a:t>사용 보드</a:t>
            </a:r>
            <a:r>
              <a:rPr lang="en-US" altLang="ko-KR" dirty="0"/>
              <a:t>: ATmega128(</a:t>
            </a:r>
            <a:r>
              <a:rPr lang="en-US" altLang="ko-KR" dirty="0" err="1"/>
              <a:t>ppt</a:t>
            </a:r>
            <a:r>
              <a:rPr lang="ko-KR" altLang="en-US" dirty="0"/>
              <a:t>파일에 첨부된 </a:t>
            </a:r>
            <a:r>
              <a:rPr lang="ko-KR" altLang="en-US" dirty="0" smtClean="0"/>
              <a:t>보드 사진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[</a:t>
            </a:r>
            <a:r>
              <a:rPr lang="ko-KR" altLang="en-US" dirty="0">
                <a:solidFill>
                  <a:schemeClr val="accent2"/>
                </a:solidFill>
              </a:rPr>
              <a:t>필요한 부분</a:t>
            </a:r>
            <a:r>
              <a:rPr lang="en-US" altLang="ko-KR" dirty="0">
                <a:solidFill>
                  <a:schemeClr val="accent2"/>
                </a:solidFill>
              </a:rPr>
              <a:t>]</a:t>
            </a:r>
          </a:p>
          <a:p>
            <a:r>
              <a:rPr lang="en-US" altLang="ko-KR" dirty="0"/>
              <a:t>[1] </a:t>
            </a:r>
            <a:r>
              <a:rPr lang="ko-KR" altLang="en-US" dirty="0"/>
              <a:t>인터럽트 방식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인터럽트 방식 구현을 위해 스위치 부분 연결 포트를 변경 가능</a:t>
            </a:r>
            <a:r>
              <a:rPr lang="en-US" altLang="ko-KR" sz="2400" dirty="0"/>
              <a:t>)</a:t>
            </a:r>
          </a:p>
          <a:p>
            <a:r>
              <a:rPr lang="en-US" altLang="ko-KR" dirty="0"/>
              <a:t>[2] </a:t>
            </a:r>
            <a:r>
              <a:rPr lang="ko-KR" altLang="en-US" dirty="0"/>
              <a:t>디버깅 설명</a:t>
            </a:r>
          </a:p>
          <a:p>
            <a:r>
              <a:rPr lang="en-US" altLang="ko-KR" dirty="0"/>
              <a:t>[3] </a:t>
            </a:r>
            <a:r>
              <a:rPr lang="ko-KR" altLang="en-US" dirty="0" smtClean="0"/>
              <a:t>회로 </a:t>
            </a:r>
            <a:r>
              <a:rPr lang="ko-KR" altLang="en-US" dirty="0"/>
              <a:t>구성 설명</a:t>
            </a:r>
          </a:p>
          <a:p>
            <a:r>
              <a:rPr lang="en-US" altLang="ko-KR" dirty="0"/>
              <a:t>[4] </a:t>
            </a:r>
            <a:r>
              <a:rPr lang="ko-KR" altLang="en-US" dirty="0" err="1"/>
              <a:t>플로우차트</a:t>
            </a:r>
            <a:r>
              <a:rPr lang="ko-KR" altLang="en-US" dirty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  <a:p>
            <a:r>
              <a:rPr lang="en-US" altLang="ko-KR" dirty="0"/>
              <a:t>[5] </a:t>
            </a:r>
            <a:r>
              <a:rPr lang="ko-KR" altLang="en-US" dirty="0" err="1"/>
              <a:t>보드판</a:t>
            </a:r>
            <a:r>
              <a:rPr lang="ko-KR" altLang="en-US" dirty="0"/>
              <a:t> 구동 성공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79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0E801-00DE-4111-9959-EBA44B0E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회로구성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8B96E-A6B5-49B2-A814-0E5FC4F3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DD979-33C8-45DE-A899-30B1446E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45" y="1391218"/>
            <a:ext cx="1767993" cy="52201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BFAEE9-64C3-42E3-B9EC-F16DD88C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45" y="365125"/>
            <a:ext cx="5265876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4718-2A62-472B-9427-25E71329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회로구성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AB1CA-C15D-4DC1-B951-F82241EA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0070C0"/>
                </a:solidFill>
              </a:rPr>
              <a:t>J18.[8:1] ~ J29.[8:1]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J19.[8:1] ~ J31.[8:1]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J20.[4:1] ~ J30.[4:1]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8CE509-D0B2-4266-B4E1-8F3200C8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61" y="4032670"/>
            <a:ext cx="4785775" cy="2072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5D0DDB-D26A-460F-BB6C-DFDB02A2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48" y="754148"/>
            <a:ext cx="5006774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6AFD7-54E8-404B-B779-14021BA1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회로구성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0318-D9BF-4B63-9EEE-6CC16DF5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7A99-857E-44DF-A895-3D7E994E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19" y="475294"/>
            <a:ext cx="5265876" cy="6073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E73ECB-4C88-4263-80B6-7F603BF5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909" y="1473128"/>
            <a:ext cx="1958510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8EE1F-D4A3-4DF7-9323-F79B1A8B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회로구성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D0C57-F050-4F9E-8798-FEF5D449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J14.[4:1] ~ J4.[4:1]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J15.[4:1] ~ J3.[4:1]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A64B5-0C2E-48FF-8836-FAC87D51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139" y="559821"/>
            <a:ext cx="6111770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6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8" y="142948"/>
            <a:ext cx="9360047" cy="6715052"/>
          </a:xfrm>
        </p:spPr>
      </p:pic>
    </p:spTree>
    <p:extLst>
      <p:ext uri="{BB962C8B-B14F-4D97-AF65-F5344CB8AC3E}">
        <p14:creationId xmlns:p14="http://schemas.microsoft.com/office/powerpoint/2010/main" val="378416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380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[</a:t>
            </a:r>
            <a:r>
              <a:rPr lang="ko-KR" altLang="en-US" dirty="0" smtClean="0">
                <a:solidFill>
                  <a:schemeClr val="accent2"/>
                </a:solidFill>
              </a:rPr>
              <a:t>회로 연결 구성</a:t>
            </a:r>
            <a:r>
              <a:rPr lang="en-US" altLang="ko-KR" dirty="0" smtClean="0">
                <a:solidFill>
                  <a:schemeClr val="accent2"/>
                </a:solidFill>
              </a:rPr>
              <a:t>]</a:t>
            </a:r>
            <a:r>
              <a:rPr lang="ko-KR" altLang="en-US" b="1" dirty="0"/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(</a:t>
            </a:r>
            <a:r>
              <a:rPr lang="ko-KR" altLang="en-US" b="1" dirty="0" err="1" smtClean="0">
                <a:solidFill>
                  <a:schemeClr val="accent2"/>
                </a:solidFill>
              </a:rPr>
              <a:t>보드판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사진 </a:t>
            </a:r>
            <a:r>
              <a:rPr lang="ko-KR" altLang="en-US" b="1" dirty="0" smtClean="0">
                <a:solidFill>
                  <a:schemeClr val="accent2"/>
                </a:solidFill>
              </a:rPr>
              <a:t>기준</a:t>
            </a:r>
            <a:r>
              <a:rPr lang="en-US" altLang="ko-KR" b="1" dirty="0" smtClean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7917"/>
            <a:ext cx="10515600" cy="5538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DDRA </a:t>
            </a:r>
            <a:r>
              <a:rPr lang="en-US" altLang="ko-KR" sz="2000" dirty="0"/>
              <a:t>= 0xff; // </a:t>
            </a:r>
            <a:r>
              <a:rPr lang="ko-KR" altLang="en-US" sz="2000" dirty="0"/>
              <a:t>포트 </a:t>
            </a:r>
            <a:r>
              <a:rPr lang="en-US" altLang="ko-KR" sz="2000" dirty="0"/>
              <a:t>A </a:t>
            </a:r>
            <a:r>
              <a:rPr lang="ko-KR" altLang="en-US" sz="2000" dirty="0"/>
              <a:t>출력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J9[PA0:PA7</a:t>
            </a:r>
            <a:r>
              <a:rPr lang="en-US" altLang="ko-KR" sz="2000" dirty="0"/>
              <a:t>]-</a:t>
            </a:r>
            <a:r>
              <a:rPr lang="en-US" altLang="ko-KR" sz="2000" dirty="0" smtClean="0"/>
              <a:t>J24[Y1:Y7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연결 </a:t>
            </a:r>
            <a:r>
              <a:rPr lang="en-US" altLang="ko-KR" sz="2000" dirty="0" smtClean="0"/>
              <a:t>(LED </a:t>
            </a:r>
            <a:r>
              <a:rPr lang="ko-KR" altLang="en-US" sz="2000" dirty="0" smtClean="0"/>
              <a:t>연결</a:t>
            </a:r>
            <a:r>
              <a:rPr lang="en-US" altLang="ko-KR" sz="2000" dirty="0" smtClean="0"/>
              <a:t>)</a:t>
            </a:r>
          </a:p>
          <a:p>
            <a:endParaRPr lang="ko-KR" altLang="en-US" sz="2000" dirty="0"/>
          </a:p>
          <a:p>
            <a:r>
              <a:rPr lang="en-US" altLang="ko-KR" sz="2000" dirty="0" smtClean="0"/>
              <a:t>DDRC </a:t>
            </a:r>
            <a:r>
              <a:rPr lang="en-US" altLang="ko-KR" sz="2000" dirty="0"/>
              <a:t>= 0xff; //  </a:t>
            </a:r>
            <a:r>
              <a:rPr lang="ko-KR" altLang="en-US" sz="2000" dirty="0"/>
              <a:t>포트 </a:t>
            </a:r>
            <a:r>
              <a:rPr lang="en-US" altLang="ko-KR" sz="2000" dirty="0"/>
              <a:t>C </a:t>
            </a:r>
            <a:r>
              <a:rPr lang="ko-KR" altLang="en-US" sz="2000" dirty="0"/>
              <a:t>출력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J10[PC0:PC7</a:t>
            </a:r>
            <a:r>
              <a:rPr lang="en-US" altLang="ko-KR" sz="2000" dirty="0"/>
              <a:t>] </a:t>
            </a:r>
            <a:r>
              <a:rPr lang="en-US" altLang="ko-KR" sz="2000" dirty="0" smtClean="0"/>
              <a:t>– J26[A:P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연결 </a:t>
            </a:r>
            <a:r>
              <a:rPr lang="en-US" altLang="ko-KR" sz="2000" dirty="0" smtClean="0"/>
              <a:t>(7SEGMENT </a:t>
            </a:r>
            <a:r>
              <a:rPr lang="ko-KR" altLang="en-US" sz="2000" dirty="0" smtClean="0"/>
              <a:t>연결</a:t>
            </a:r>
            <a:r>
              <a:rPr lang="en-US" altLang="ko-KR" sz="2000" dirty="0" smtClean="0"/>
              <a:t>)</a:t>
            </a:r>
          </a:p>
          <a:p>
            <a:endParaRPr lang="ko-KR" altLang="en-US" sz="2000" dirty="0"/>
          </a:p>
          <a:p>
            <a:r>
              <a:rPr lang="en-US" altLang="ko-KR" sz="2000" dirty="0" smtClean="0"/>
              <a:t>DDRD </a:t>
            </a:r>
            <a:r>
              <a:rPr lang="en-US" altLang="ko-KR" sz="2000" dirty="0"/>
              <a:t>= 0x0f; // </a:t>
            </a:r>
            <a:r>
              <a:rPr lang="ko-KR" altLang="en-US" sz="2000" dirty="0"/>
              <a:t>포트 </a:t>
            </a:r>
            <a:r>
              <a:rPr lang="en-US" altLang="ko-KR" sz="2000" dirty="0"/>
              <a:t>D </a:t>
            </a:r>
            <a:r>
              <a:rPr lang="ko-KR" altLang="en-US" sz="2000" dirty="0"/>
              <a:t>입력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J11[PD0:PD3</a:t>
            </a:r>
            <a:r>
              <a:rPr lang="en-US" altLang="ko-KR" sz="2000" dirty="0"/>
              <a:t>] </a:t>
            </a:r>
            <a:r>
              <a:rPr lang="en-US" altLang="ko-KR" sz="2000" dirty="0" smtClean="0"/>
              <a:t>–J25[Q0:Q3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연결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(7SEGMENT </a:t>
            </a:r>
            <a:r>
              <a:rPr lang="ko-KR" altLang="en-US" sz="2000" dirty="0" smtClean="0"/>
              <a:t>출력 위치 연결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왼쪽부터</a:t>
            </a:r>
            <a:r>
              <a:rPr lang="en-US" altLang="ko-KR" sz="2000" dirty="0" smtClean="0"/>
              <a:t>Q3~Q0))</a:t>
            </a:r>
          </a:p>
          <a:p>
            <a:endParaRPr lang="ko-KR" altLang="en-US" sz="2000" dirty="0"/>
          </a:p>
          <a:p>
            <a:r>
              <a:rPr lang="en-US" altLang="ko-KR" sz="2000" dirty="0" smtClean="0"/>
              <a:t>DDRF </a:t>
            </a:r>
            <a:r>
              <a:rPr lang="en-US" altLang="ko-KR" sz="2000" dirty="0"/>
              <a:t>= 0xf0; // </a:t>
            </a:r>
            <a:r>
              <a:rPr lang="ko-KR" altLang="en-US" sz="2000" dirty="0"/>
              <a:t>포트 </a:t>
            </a:r>
            <a:r>
              <a:rPr lang="en-US" altLang="ko-KR" sz="2000" dirty="0"/>
              <a:t>E </a:t>
            </a:r>
            <a:r>
              <a:rPr lang="ko-KR" altLang="en-US" sz="2000" dirty="0"/>
              <a:t>입력 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J3[X0:X3</a:t>
            </a:r>
            <a:r>
              <a:rPr lang="en-US" altLang="ko-KR" sz="2000" dirty="0"/>
              <a:t>]-</a:t>
            </a:r>
            <a:r>
              <a:rPr lang="en-US" altLang="ko-KR" sz="2000" dirty="0" smtClean="0"/>
              <a:t>J5[PF0:PF3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연결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스위치 </a:t>
            </a:r>
            <a:r>
              <a:rPr lang="en-US" altLang="ko-KR" sz="2000" dirty="0" smtClean="0"/>
              <a:t>X0(SW2)~X3(SW5)</a:t>
            </a:r>
            <a:r>
              <a:rPr lang="ko-KR" altLang="en-US" sz="2000" dirty="0" smtClean="0"/>
              <a:t>연결</a:t>
            </a:r>
            <a:r>
              <a:rPr lang="en-US" altLang="ko-KR" sz="2000" dirty="0" smtClean="0"/>
              <a:t>, SW0,SW1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다른위치에</a:t>
            </a:r>
            <a:r>
              <a:rPr lang="ko-KR" altLang="en-US" sz="2000" dirty="0" smtClean="0"/>
              <a:t> 있으므로 </a:t>
            </a:r>
            <a:r>
              <a:rPr lang="en-US" altLang="ko-KR" sz="2000" dirty="0" smtClean="0"/>
              <a:t>SW2</a:t>
            </a:r>
            <a:r>
              <a:rPr lang="ko-KR" altLang="en-US" sz="2000" dirty="0" smtClean="0"/>
              <a:t>부터 시작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ko-KR" altLang="en-US" sz="2000" dirty="0"/>
          </a:p>
          <a:p>
            <a:r>
              <a:rPr lang="en-US" altLang="ko-KR" sz="2000" dirty="0" smtClean="0"/>
              <a:t>DDRE </a:t>
            </a:r>
            <a:r>
              <a:rPr lang="en-US" altLang="ko-KR" sz="2000" dirty="0"/>
              <a:t>= 0xf0; // </a:t>
            </a:r>
            <a:r>
              <a:rPr lang="ko-KR" altLang="en-US" sz="2000" dirty="0"/>
              <a:t>포트 </a:t>
            </a:r>
            <a:r>
              <a:rPr lang="en-US" altLang="ko-KR" sz="2000" dirty="0"/>
              <a:t>F </a:t>
            </a:r>
            <a:r>
              <a:rPr lang="ko-KR" altLang="en-US" sz="2000" dirty="0"/>
              <a:t>입력 </a:t>
            </a:r>
            <a:r>
              <a:rPr lang="en-US" altLang="ko-KR" sz="2000" dirty="0"/>
              <a:t>, J4[X4:X7]-</a:t>
            </a:r>
            <a:r>
              <a:rPr lang="en-US" altLang="ko-KR" sz="2000" dirty="0" smtClean="0"/>
              <a:t>J6[PE0:PE3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연결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스위치 </a:t>
            </a:r>
            <a:r>
              <a:rPr lang="en-US" altLang="ko-KR" sz="2000" dirty="0" smtClean="0"/>
              <a:t>X4(SW6)~X7(SW9)</a:t>
            </a:r>
            <a:r>
              <a:rPr lang="ko-KR" altLang="en-US" sz="2000" dirty="0"/>
              <a:t>연결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b="1" u="sng" dirty="0" err="1" smtClean="0"/>
              <a:t>보드판</a:t>
            </a:r>
            <a:r>
              <a:rPr lang="ko-KR" altLang="en-US" sz="1600" b="1" u="sng" dirty="0" smtClean="0"/>
              <a:t> 사진과 회로구성 사진의 연결 부분 표시가 달라서 따로 적어두었습니다</a:t>
            </a:r>
            <a:r>
              <a:rPr lang="en-US" altLang="ko-KR" sz="1600" b="1" u="sng" dirty="0" smtClean="0"/>
              <a:t>.(</a:t>
            </a:r>
            <a:r>
              <a:rPr lang="ko-KR" altLang="en-US" sz="1600" b="1" u="sng" dirty="0" err="1" smtClean="0"/>
              <a:t>보드판</a:t>
            </a:r>
            <a:r>
              <a:rPr lang="ko-KR" altLang="en-US" sz="1600" b="1" u="sng" dirty="0" smtClean="0"/>
              <a:t> </a:t>
            </a:r>
            <a:r>
              <a:rPr lang="ko-KR" altLang="en-US" sz="1600" b="1" u="sng" dirty="0" smtClean="0"/>
              <a:t>사진 </a:t>
            </a:r>
            <a:r>
              <a:rPr lang="ko-KR" altLang="en-US" sz="1600" b="1" u="sng" dirty="0" smtClean="0"/>
              <a:t>기준으로 적음</a:t>
            </a:r>
            <a:r>
              <a:rPr lang="en-US" altLang="ko-KR" sz="1600" b="1" u="sng" dirty="0" smtClean="0"/>
              <a:t>)</a:t>
            </a:r>
            <a:endParaRPr lang="en-US" altLang="ko-KR" sz="1600" b="1" u="sng" dirty="0" smtClean="0"/>
          </a:p>
          <a:p>
            <a:pPr marL="0" indent="0">
              <a:buNone/>
            </a:pPr>
            <a:r>
              <a:rPr lang="ko-KR" altLang="en-US" sz="1600" b="1" u="sng" dirty="0" smtClean="0"/>
              <a:t>제가 처음 만들 때 사진의 회로구성 부분에 맞게 </a:t>
            </a:r>
            <a:r>
              <a:rPr lang="ko-KR" altLang="en-US" sz="1600" b="1" u="sng" dirty="0" err="1" smtClean="0"/>
              <a:t>회로연결</a:t>
            </a:r>
            <a:r>
              <a:rPr lang="ko-KR" altLang="en-US" sz="1600" b="1" u="sng" dirty="0" smtClean="0"/>
              <a:t> 시킨 코드로</a:t>
            </a:r>
            <a:r>
              <a:rPr lang="en-US" altLang="ko-KR" sz="1600" b="1" u="sng" dirty="0" smtClean="0"/>
              <a:t>,</a:t>
            </a:r>
            <a:r>
              <a:rPr lang="ko-KR" altLang="en-US" sz="1600" b="1" u="sng" dirty="0" smtClean="0"/>
              <a:t> 이해를 위해 참고하시면 될 것 같습니다</a:t>
            </a:r>
            <a:r>
              <a:rPr lang="en-US" altLang="ko-KR" sz="1600" b="1" u="sng" dirty="0" smtClean="0"/>
              <a:t>.</a:t>
            </a:r>
          </a:p>
          <a:p>
            <a:pPr marL="0" indent="0">
              <a:buNone/>
            </a:pPr>
            <a:r>
              <a:rPr lang="ko-KR" altLang="en-US" sz="1600" b="1" u="sng" dirty="0" smtClean="0"/>
              <a:t>수정 필요하신 부분 있으시면 </a:t>
            </a:r>
            <a:r>
              <a:rPr lang="ko-KR" altLang="en-US" sz="1600" b="1" u="sng" dirty="0" err="1" smtClean="0"/>
              <a:t>변경하셔도</a:t>
            </a:r>
            <a:r>
              <a:rPr lang="ko-KR" altLang="en-US" sz="1600" b="1" u="sng" dirty="0" smtClean="0"/>
              <a:t> 됩니다</a:t>
            </a:r>
            <a:r>
              <a:rPr lang="en-US" altLang="ko-KR" sz="1600" b="1" u="sng" dirty="0" smtClean="0"/>
              <a:t>!</a:t>
            </a:r>
            <a:endParaRPr lang="ko-KR" altLang="en-US" sz="1600" b="1" u="sng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16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2075E-5809-4A14-80C4-DC93AAD9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8" y="489817"/>
            <a:ext cx="10515600" cy="299892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원하는 </a:t>
            </a:r>
            <a:r>
              <a:rPr lang="en-US" altLang="ko-KR" sz="3200" dirty="0"/>
              <a:t>HW </a:t>
            </a:r>
            <a:r>
              <a:rPr lang="ko-KR" altLang="en-US" sz="3200" dirty="0"/>
              <a:t>동작결과 </a:t>
            </a:r>
            <a:r>
              <a:rPr lang="en-US" altLang="ko-KR" sz="3200" dirty="0"/>
              <a:t>(1</a:t>
            </a:r>
            <a:r>
              <a:rPr lang="en-US" altLang="ko-KR" sz="3200" dirty="0" smtClean="0"/>
              <a:t>)</a:t>
            </a:r>
            <a:br>
              <a:rPr lang="en-US" altLang="ko-KR" sz="3200" dirty="0" smtClean="0"/>
            </a:br>
            <a:r>
              <a:rPr lang="en-US" altLang="ko-KR" sz="3200" dirty="0" smtClean="0">
                <a:solidFill>
                  <a:schemeClr val="accent2"/>
                </a:solidFill>
              </a:rPr>
              <a:t>[</a:t>
            </a:r>
            <a:r>
              <a:rPr lang="ko-KR" altLang="en-US" sz="3200" dirty="0" smtClean="0">
                <a:solidFill>
                  <a:schemeClr val="accent2"/>
                </a:solidFill>
              </a:rPr>
              <a:t>기본 설정</a:t>
            </a:r>
            <a:r>
              <a:rPr lang="en-US" altLang="ko-KR" sz="3200" dirty="0" smtClean="0">
                <a:solidFill>
                  <a:schemeClr val="accent2"/>
                </a:solidFill>
              </a:rPr>
              <a:t>]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FAD2E-EAC8-49F0-85F9-079A34AD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8" y="976745"/>
            <a:ext cx="11353800" cy="5683828"/>
          </a:xfrm>
        </p:spPr>
        <p:txBody>
          <a:bodyPr>
            <a:normAutofit fontScale="70000" lnSpcReduction="20000"/>
          </a:bodyPr>
          <a:lstStyle/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숫자는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1, 2, 3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이용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&gt;&gt;&gt;</a:t>
            </a:r>
            <a:r>
              <a:rPr lang="en-US" altLang="ko-KR" dirty="0"/>
              <a:t>unsigned char </a:t>
            </a:r>
            <a:r>
              <a:rPr lang="en-US" altLang="ko-KR" dirty="0" smtClean="0"/>
              <a:t>SEG[3] </a:t>
            </a:r>
            <a:r>
              <a:rPr lang="en-US" altLang="ko-KR" dirty="0"/>
              <a:t>= {0xf9,0xa4,0xb0}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SW6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키패드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숫자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의미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SW7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키패드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숫자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의미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SW8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키패드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숫자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의미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초기에는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SW6=1, SW7=2, SW8=3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설정함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,SW6,SW7,SW8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은 서로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달라야한다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(1,2,3/2,1,3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가능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1,1,3/2,1,2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불가능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)]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SW9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키패드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의미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open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상태일 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 LED [Y7:Y0]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점등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close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상태일 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 LED Y7, Y4, [Y3:Y0]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점등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Open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[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랜덤번호 입력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](EX:1132)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을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통과한 상태일 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 LED [Y3:Y0]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점등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세븐 세그먼트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[Q3:Q0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숫자 디스플레이용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SW2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새로운 비밀번호 등록을 위한 스위치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비밀번호는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자리 이상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– 14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자리 이하</a:t>
            </a:r>
          </a:p>
        </p:txBody>
      </p:sp>
    </p:spTree>
    <p:extLst>
      <p:ext uri="{BB962C8B-B14F-4D97-AF65-F5344CB8AC3E}">
        <p14:creationId xmlns:p14="http://schemas.microsoft.com/office/powerpoint/2010/main" val="402842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77C73-CE54-4973-A3F6-3809F1EF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</a:t>
            </a:r>
            <a:r>
              <a:rPr lang="en-US" altLang="ko-KR" dirty="0"/>
              <a:t>HW </a:t>
            </a:r>
            <a:r>
              <a:rPr lang="ko-KR" altLang="en-US" dirty="0"/>
              <a:t>동작결과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38B2B-49CB-45A0-A4E1-8810E837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초기상태</a:t>
            </a:r>
            <a:r>
              <a:rPr lang="en-US" altLang="ko-KR" dirty="0" smtClean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altLang="ko-KR" dirty="0">
              <a:solidFill>
                <a:schemeClr val="accent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[1]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초기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비밀번호는 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1-2-3-3-2-1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[2]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문의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초기 상태는 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[3]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세븐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세그먼트 초기 상태는 모두 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소등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[4]</a:t>
            </a:r>
            <a:r>
              <a: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도어락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전원이 인가되었을 때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SW2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low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상태이어야 함</a:t>
            </a:r>
          </a:p>
        </p:txBody>
      </p:sp>
    </p:spTree>
    <p:extLst>
      <p:ext uri="{BB962C8B-B14F-4D97-AF65-F5344CB8AC3E}">
        <p14:creationId xmlns:p14="http://schemas.microsoft.com/office/powerpoint/2010/main" val="357430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638</Words>
  <Application>Microsoft Office PowerPoint</Application>
  <PresentationFormat>와이드스크린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D2Coding</vt:lpstr>
      <vt:lpstr>맑은 고딕</vt:lpstr>
      <vt:lpstr>Arial</vt:lpstr>
      <vt:lpstr>Wingdings</vt:lpstr>
      <vt:lpstr>Office 테마</vt:lpstr>
      <vt:lpstr>도어락</vt:lpstr>
      <vt:lpstr>회로구성 (1)</vt:lpstr>
      <vt:lpstr>회로구성 (2)</vt:lpstr>
      <vt:lpstr>회로구성 (3)</vt:lpstr>
      <vt:lpstr>회로구성 (4)</vt:lpstr>
      <vt:lpstr>PowerPoint 프레젠테이션</vt:lpstr>
      <vt:lpstr>[회로 연결 구성] (보드판 사진 기준)</vt:lpstr>
      <vt:lpstr>원하는 HW 동작결과 (1) [기본 설정]</vt:lpstr>
      <vt:lpstr>원하는 HW 동작결과 (2)</vt:lpstr>
      <vt:lpstr>원하는 HW 동작결과 (3)</vt:lpstr>
      <vt:lpstr>원하는 HW 동작결과 (4)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도어락</dc:title>
  <dc:creator>user</dc:creator>
  <cp:lastModifiedBy>관리자</cp:lastModifiedBy>
  <cp:revision>123</cp:revision>
  <dcterms:created xsi:type="dcterms:W3CDTF">2022-09-26T14:30:18Z</dcterms:created>
  <dcterms:modified xsi:type="dcterms:W3CDTF">2022-11-09T15:25:02Z</dcterms:modified>
</cp:coreProperties>
</file>