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8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FB3D-DD61-8BE5-7E72-BFA2FF99B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2C90A-137B-5396-19C0-B89C0401A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A99B3-7781-BA95-8E4E-A4BB78E9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84BF-F0C7-4AC0-A954-3143D50FE29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B749C-FEA2-FCF5-5A40-34284788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A762E-1B1C-3C36-6D70-7372DA22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B424-2697-40D9-B245-D8068FF1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0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784E-F412-1156-E838-8EC6CD09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5CE97B-5782-ACA5-26E8-0C7E55660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A9D1A-AD50-EA30-92AB-BB06C753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84BF-F0C7-4AC0-A954-3143D50FE29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6AA75-E292-D532-8319-CEAD95DE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02B9A-840C-87B3-5529-945FE3C9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B424-2697-40D9-B245-D8068FF1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5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B346CF-4AB5-6D77-F076-ABFF6B430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F114B0-0FC5-3133-125F-749763036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6EBFF-3F33-F5F1-7E02-CB79300A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84BF-F0C7-4AC0-A954-3143D50FE29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8569A-D167-D07A-E230-B73413FC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4942D-3A18-3343-C1EB-B2DF9CC1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B424-2697-40D9-B245-D8068FF1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75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1AFB6-CA89-23AC-536D-79871104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171E2-372B-3BF0-4688-87BE12BF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777F4-EB34-846A-9D5C-6F7A000D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84BF-F0C7-4AC0-A954-3143D50FE29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1F53A-D32C-6E6D-D69F-3FD1D0D6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BC8BF-F856-DD74-68BA-1BC0DCAA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B424-2697-40D9-B245-D8068FF1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4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80A25-B0B0-D075-45AB-A1DE91B5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E6D7AB-9A15-723F-53C7-273B1F520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F4F68-B1BA-E2B6-6AFE-EC098274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84BF-F0C7-4AC0-A954-3143D50FE29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8EDE7-721A-EFA3-8034-5B8E9CC0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FC4B7-908E-4A8D-E276-01F47B1E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B424-2697-40D9-B245-D8068FF1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5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C93A1-5EC6-CE35-2C53-68C0EB75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5D4E6-2E4D-E585-9110-19ADAD760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C488EA-54E9-CF14-CEB6-C8FEAC27D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05C0A3-D532-DC38-84F8-1B6A54F0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84BF-F0C7-4AC0-A954-3143D50FE29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126F2-AF17-6E84-53DB-3820A4B7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4AAE73-8838-68BB-33EF-5B1BDD82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B424-2697-40D9-B245-D8068FF1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6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9CFC4-4A4F-4A48-79E5-5971661E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EE916-D3D0-5EB8-CD81-48E2DFEEE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309EAF-B9B5-1451-BFB1-69C75C31F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2C0294-E5E4-C6B5-C5E1-D212251F4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F3197A-B915-8705-BD4C-2A1CE4135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EBC8F9-C3EE-15CE-7356-92D42EC5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84BF-F0C7-4AC0-A954-3143D50FE29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4F75B5-F415-62A4-C283-14841B0C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EC83B4-94B2-AFAD-A126-9AF301EA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B424-2697-40D9-B245-D8068FF1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446A2-C799-AA0F-1E32-754E7D17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7811E2-020D-7743-39A5-D5288C4E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84BF-F0C7-4AC0-A954-3143D50FE29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B8125B-3427-9920-633F-C5C4B23F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71E0D9-AB5D-B57A-65E8-3E72EBA5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B424-2697-40D9-B245-D8068FF1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6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43032E-8BAE-997E-AEB5-121D9FF1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84BF-F0C7-4AC0-A954-3143D50FE29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2C38BC-409B-5DCC-71EC-E19DFB03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9BFFE4-1C7F-D872-4C07-09375DF6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B424-2697-40D9-B245-D8068FF1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97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3F88D-77C3-21E1-E7B2-56402D55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98E14-D066-0827-E36E-CC7F801BE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ECA30-045A-4D35-C6F6-00AE61A84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B1215C-AE34-639E-F74F-809D27BA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84BF-F0C7-4AC0-A954-3143D50FE29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13A86F-F743-DB92-6278-AF013AC3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4166D6-B2DC-421D-A465-2FD4CF20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B424-2697-40D9-B245-D8068FF1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43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EADC9-953E-FBF2-8F36-A9A493F5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F41242-A34C-7378-AF38-BEB8A8097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D660A-A22D-530D-27CE-0F130503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37423-2BF7-8A8F-8538-6C27BA1F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84BF-F0C7-4AC0-A954-3143D50FE29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EE835-2C93-D19B-836E-390E71D9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D109AD-8F7B-E09B-10D7-509CF201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B424-2697-40D9-B245-D8068FF1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64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AA666F-EB0A-F51B-143F-884E23A6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98B8F4-8CF8-14DC-5E0D-4CBFB72E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59ADC-3CAB-266F-C126-1A0A927A1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C84BF-F0C7-4AC0-A954-3143D50FE29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848B0-75AC-B497-2920-98DE3F2B1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4F5CD-1E9C-5358-A064-EFD573A69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FB424-2697-40D9-B245-D8068FF1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0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0AB2A-75B5-A638-9D8E-2B2FCDF43A41}"/>
              </a:ext>
            </a:extLst>
          </p:cNvPr>
          <p:cNvSpPr txBox="1"/>
          <p:nvPr/>
        </p:nvSpPr>
        <p:spPr>
          <a:xfrm>
            <a:off x="460310" y="255037"/>
            <a:ext cx="11308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회로 연결 정보</a:t>
            </a:r>
            <a:endParaRPr lang="en-US" altLang="ko-KR" dirty="0"/>
          </a:p>
          <a:p>
            <a:r>
              <a:rPr lang="en-US" altLang="ko-KR" dirty="0"/>
              <a:t>1. PORTA &lt;-&gt; LED</a:t>
            </a:r>
            <a:r>
              <a:rPr lang="ko-KR" altLang="en-US" dirty="0"/>
              <a:t> </a:t>
            </a:r>
            <a:r>
              <a:rPr lang="en-US" altLang="ko-KR" dirty="0"/>
              <a:t>(PA0 – Y0 / PA1 – Y1 … PA7 – Y7)</a:t>
            </a:r>
          </a:p>
          <a:p>
            <a:r>
              <a:rPr lang="en-US" altLang="ko-KR" dirty="0"/>
              <a:t>2. PORTC &lt;-&gt; SEGMENT (PC0 – A / PC1 – B … PC7 – DP)</a:t>
            </a:r>
          </a:p>
          <a:p>
            <a:r>
              <a:rPr lang="en-US" altLang="ko-KR" dirty="0"/>
              <a:t>3. PORTD &lt;-&gt; SEGMENT (PD0 – Q0 / PD1 – Q1 … PD3 – Q3)</a:t>
            </a:r>
          </a:p>
          <a:p>
            <a:r>
              <a:rPr lang="en-US" altLang="ko-KR" dirty="0"/>
              <a:t>4. PORTE &lt;-&gt; Switch (PE4 – SW6 / PE5 = SW7 … PE7 – SW9)</a:t>
            </a:r>
          </a:p>
        </p:txBody>
      </p:sp>
    </p:spTree>
    <p:extLst>
      <p:ext uri="{BB962C8B-B14F-4D97-AF65-F5344CB8AC3E}">
        <p14:creationId xmlns:p14="http://schemas.microsoft.com/office/powerpoint/2010/main" val="101557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25E42560-6AFA-C69A-52F3-9B23D3BE0BF3}"/>
              </a:ext>
            </a:extLst>
          </p:cNvPr>
          <p:cNvSpPr/>
          <p:nvPr/>
        </p:nvSpPr>
        <p:spPr>
          <a:xfrm>
            <a:off x="225680" y="1891004"/>
            <a:ext cx="1946213" cy="47119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엘리베이터 </a:t>
            </a:r>
            <a:r>
              <a:rPr lang="en-US" altLang="ko-KR" sz="1200" dirty="0"/>
              <a:t>1</a:t>
            </a:r>
            <a:r>
              <a:rPr lang="ko-KR" altLang="en-US" sz="1200" dirty="0"/>
              <a:t>층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1F9AF9-915F-4997-8C31-984E4A9DDECB}"/>
              </a:ext>
            </a:extLst>
          </p:cNvPr>
          <p:cNvSpPr/>
          <p:nvPr/>
        </p:nvSpPr>
        <p:spPr>
          <a:xfrm>
            <a:off x="225680" y="2362979"/>
            <a:ext cx="1946213" cy="622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>
                <a:solidFill>
                  <a:schemeClr val="tx1"/>
                </a:solidFill>
              </a:rPr>
              <a:t>1. LED Y2,Y3 </a:t>
            </a:r>
            <a:r>
              <a:rPr lang="ko-KR" altLang="en-US" sz="800" dirty="0">
                <a:solidFill>
                  <a:schemeClr val="tx1"/>
                </a:solidFill>
              </a:rPr>
              <a:t>소등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2. </a:t>
            </a:r>
            <a:r>
              <a:rPr lang="ko-KR" altLang="en-US" sz="800" dirty="0">
                <a:solidFill>
                  <a:schemeClr val="tx1"/>
                </a:solidFill>
              </a:rPr>
              <a:t>엘리베이터 위치 정보 기억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3. 7-Segment 1</a:t>
            </a:r>
            <a:r>
              <a:rPr lang="ko-KR" altLang="en-US" sz="800" dirty="0">
                <a:solidFill>
                  <a:schemeClr val="tx1"/>
                </a:solidFill>
              </a:rPr>
              <a:t> 출력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4. SW9</a:t>
            </a:r>
            <a:r>
              <a:rPr lang="ko-KR" altLang="en-US" sz="800" dirty="0">
                <a:solidFill>
                  <a:schemeClr val="tx1"/>
                </a:solidFill>
              </a:rPr>
              <a:t> 눌린 경우 문 열림 상태로 변경 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id="{7173A13F-C8A9-0C67-5A3B-0477C0F5D326}"/>
              </a:ext>
            </a:extLst>
          </p:cNvPr>
          <p:cNvSpPr/>
          <p:nvPr/>
        </p:nvSpPr>
        <p:spPr>
          <a:xfrm>
            <a:off x="10089503" y="1891003"/>
            <a:ext cx="1946213" cy="47119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엘리베이터 </a:t>
            </a:r>
            <a:r>
              <a:rPr lang="en-US" altLang="ko-KR" sz="1200" dirty="0"/>
              <a:t>2</a:t>
            </a:r>
            <a:r>
              <a:rPr lang="ko-KR" altLang="en-US" sz="1200" dirty="0"/>
              <a:t>층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1E7E0DA5-7A30-3B24-99D7-23BBA562A4E5}"/>
              </a:ext>
            </a:extLst>
          </p:cNvPr>
          <p:cNvSpPr/>
          <p:nvPr/>
        </p:nvSpPr>
        <p:spPr>
          <a:xfrm>
            <a:off x="5122893" y="1891004"/>
            <a:ext cx="1946213" cy="47119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엘리베이터 이동 중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8E2D0F-AD44-4136-AECE-BC9B760F5E35}"/>
              </a:ext>
            </a:extLst>
          </p:cNvPr>
          <p:cNvCxnSpPr>
            <a:cxnSpLocks/>
          </p:cNvCxnSpPr>
          <p:nvPr/>
        </p:nvCxnSpPr>
        <p:spPr>
          <a:xfrm>
            <a:off x="2171893" y="2047486"/>
            <a:ext cx="295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E2BDA3E-709B-FC8D-54C4-896FB0351EF8}"/>
              </a:ext>
            </a:extLst>
          </p:cNvPr>
          <p:cNvCxnSpPr>
            <a:cxnSpLocks/>
          </p:cNvCxnSpPr>
          <p:nvPr/>
        </p:nvCxnSpPr>
        <p:spPr>
          <a:xfrm flipH="1">
            <a:off x="2171893" y="2203192"/>
            <a:ext cx="295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F6836F7-F797-752B-588B-C93B1ADD4BFE}"/>
              </a:ext>
            </a:extLst>
          </p:cNvPr>
          <p:cNvCxnSpPr>
            <a:cxnSpLocks/>
          </p:cNvCxnSpPr>
          <p:nvPr/>
        </p:nvCxnSpPr>
        <p:spPr>
          <a:xfrm flipV="1">
            <a:off x="7069106" y="2047486"/>
            <a:ext cx="30203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18043A8-9B31-E883-FB86-AAC1309A4106}"/>
              </a:ext>
            </a:extLst>
          </p:cNvPr>
          <p:cNvCxnSpPr>
            <a:cxnSpLocks/>
          </p:cNvCxnSpPr>
          <p:nvPr/>
        </p:nvCxnSpPr>
        <p:spPr>
          <a:xfrm flipH="1">
            <a:off x="7069106" y="2203969"/>
            <a:ext cx="30203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898FB38-FD27-070C-D1AB-D2A2928F0A5F}"/>
              </a:ext>
            </a:extLst>
          </p:cNvPr>
          <p:cNvSpPr/>
          <p:nvPr/>
        </p:nvSpPr>
        <p:spPr>
          <a:xfrm>
            <a:off x="2300673" y="1700607"/>
            <a:ext cx="2693439" cy="295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altLang="ko-KR" sz="700" dirty="0">
                <a:solidFill>
                  <a:schemeClr val="tx1"/>
                </a:solidFill>
              </a:rPr>
              <a:t>SW6</a:t>
            </a:r>
            <a:r>
              <a:rPr lang="ko-KR" altLang="en-US" sz="700" dirty="0">
                <a:solidFill>
                  <a:schemeClr val="tx1"/>
                </a:solidFill>
              </a:rPr>
              <a:t>이 눌린 경우</a:t>
            </a:r>
            <a:r>
              <a:rPr lang="en-US" altLang="ko-KR" sz="700" dirty="0">
                <a:solidFill>
                  <a:schemeClr val="tx1"/>
                </a:solidFill>
              </a:rPr>
              <a:t>, Y0 </a:t>
            </a:r>
            <a:r>
              <a:rPr lang="ko-KR" altLang="en-US" sz="700" dirty="0">
                <a:solidFill>
                  <a:schemeClr val="tx1"/>
                </a:solidFill>
              </a:rPr>
              <a:t>점등 후 위치 정보 이동중으로 변경</a:t>
            </a:r>
            <a:endParaRPr lang="en-US" altLang="ko-KR" sz="7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700" dirty="0">
                <a:solidFill>
                  <a:schemeClr val="tx1"/>
                </a:solidFill>
              </a:rPr>
              <a:t>SW7</a:t>
            </a:r>
            <a:r>
              <a:rPr lang="ko-KR" altLang="en-US" sz="700" dirty="0">
                <a:solidFill>
                  <a:schemeClr val="tx1"/>
                </a:solidFill>
              </a:rPr>
              <a:t>이 눌린 경우</a:t>
            </a:r>
            <a:r>
              <a:rPr lang="en-US" altLang="ko-KR" sz="700" dirty="0">
                <a:solidFill>
                  <a:schemeClr val="tx1"/>
                </a:solidFill>
              </a:rPr>
              <a:t>, Y1 </a:t>
            </a:r>
            <a:r>
              <a:rPr lang="ko-KR" altLang="en-US" sz="700" dirty="0">
                <a:solidFill>
                  <a:schemeClr val="tx1"/>
                </a:solidFill>
              </a:rPr>
              <a:t>점등 후 위치 정보 이동중으로 변경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8B6129-F6FF-C68D-5D0A-550D0B9BD691}"/>
              </a:ext>
            </a:extLst>
          </p:cNvPr>
          <p:cNvSpPr/>
          <p:nvPr/>
        </p:nvSpPr>
        <p:spPr>
          <a:xfrm>
            <a:off x="7232585" y="2273949"/>
            <a:ext cx="2693439" cy="30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altLang="ko-KR" sz="700" dirty="0">
                <a:solidFill>
                  <a:schemeClr val="tx1"/>
                </a:solidFill>
              </a:rPr>
              <a:t>SW8</a:t>
            </a:r>
            <a:r>
              <a:rPr lang="ko-KR" altLang="en-US" sz="700" dirty="0">
                <a:solidFill>
                  <a:schemeClr val="tx1"/>
                </a:solidFill>
              </a:rPr>
              <a:t>이 눌린 경우</a:t>
            </a:r>
            <a:r>
              <a:rPr lang="en-US" altLang="ko-KR" sz="700" dirty="0">
                <a:solidFill>
                  <a:schemeClr val="tx1"/>
                </a:solidFill>
              </a:rPr>
              <a:t>, Y0 </a:t>
            </a:r>
            <a:r>
              <a:rPr lang="ko-KR" altLang="en-US" sz="700" dirty="0">
                <a:solidFill>
                  <a:schemeClr val="tx1"/>
                </a:solidFill>
              </a:rPr>
              <a:t>점등 후 위치 정보 이동중으로 변경</a:t>
            </a:r>
            <a:endParaRPr lang="en-US" altLang="ko-KR" sz="7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700" dirty="0">
                <a:solidFill>
                  <a:schemeClr val="tx1"/>
                </a:solidFill>
              </a:rPr>
              <a:t>SW9</a:t>
            </a:r>
            <a:r>
              <a:rPr lang="ko-KR" altLang="en-US" sz="700" dirty="0">
                <a:solidFill>
                  <a:schemeClr val="tx1"/>
                </a:solidFill>
              </a:rPr>
              <a:t>이 눌린 경우</a:t>
            </a:r>
            <a:r>
              <a:rPr lang="en-US" altLang="ko-KR" sz="700" dirty="0">
                <a:solidFill>
                  <a:schemeClr val="tx1"/>
                </a:solidFill>
              </a:rPr>
              <a:t>, Y1 </a:t>
            </a:r>
            <a:r>
              <a:rPr lang="ko-KR" altLang="en-US" sz="700" dirty="0">
                <a:solidFill>
                  <a:schemeClr val="tx1"/>
                </a:solidFill>
              </a:rPr>
              <a:t>점등 후 위치 정보 이동중으로 변경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7A3EBD8-01F1-10D4-3F96-1853C330A612}"/>
              </a:ext>
            </a:extLst>
          </p:cNvPr>
          <p:cNvSpPr/>
          <p:nvPr/>
        </p:nvSpPr>
        <p:spPr>
          <a:xfrm>
            <a:off x="10114383" y="2427709"/>
            <a:ext cx="1946213" cy="622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>
                <a:solidFill>
                  <a:schemeClr val="tx1"/>
                </a:solidFill>
              </a:rPr>
              <a:t>1. LED Y2,Y3 </a:t>
            </a:r>
            <a:r>
              <a:rPr lang="ko-KR" altLang="en-US" sz="800" dirty="0">
                <a:solidFill>
                  <a:schemeClr val="tx1"/>
                </a:solidFill>
              </a:rPr>
              <a:t>소등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2. </a:t>
            </a:r>
            <a:r>
              <a:rPr lang="ko-KR" altLang="en-US" sz="800" dirty="0">
                <a:solidFill>
                  <a:schemeClr val="tx1"/>
                </a:solidFill>
              </a:rPr>
              <a:t>엘리베이터 위치 정보 기억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3. 7-Segment 2</a:t>
            </a:r>
            <a:r>
              <a:rPr lang="ko-KR" altLang="en-US" sz="800" dirty="0">
                <a:solidFill>
                  <a:schemeClr val="tx1"/>
                </a:solidFill>
              </a:rPr>
              <a:t> 출력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4. SW6</a:t>
            </a:r>
            <a:r>
              <a:rPr lang="ko-KR" altLang="en-US" sz="800" dirty="0">
                <a:solidFill>
                  <a:schemeClr val="tx1"/>
                </a:solidFill>
              </a:rPr>
              <a:t> 눌린 경우 문 열림 상태로 변경 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AA32994-5A19-1C39-96AB-CFB023B1C0DF}"/>
              </a:ext>
            </a:extLst>
          </p:cNvPr>
          <p:cNvSpPr/>
          <p:nvPr/>
        </p:nvSpPr>
        <p:spPr>
          <a:xfrm>
            <a:off x="7233946" y="1682039"/>
            <a:ext cx="2693439" cy="295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ko-KR" altLang="en-US" sz="700" dirty="0">
                <a:solidFill>
                  <a:schemeClr val="tx1"/>
                </a:solidFill>
              </a:rPr>
              <a:t>엘리베이터 이동시간 </a:t>
            </a:r>
            <a:r>
              <a:rPr lang="en-US" altLang="ko-KR" sz="700" dirty="0">
                <a:solidFill>
                  <a:schemeClr val="tx1"/>
                </a:solidFill>
              </a:rPr>
              <a:t>10</a:t>
            </a:r>
            <a:r>
              <a:rPr lang="ko-KR" altLang="en-US" sz="700" dirty="0">
                <a:solidFill>
                  <a:schemeClr val="tx1"/>
                </a:solidFill>
              </a:rPr>
              <a:t>초 이후 이전 위치 정보가 </a:t>
            </a:r>
            <a:r>
              <a:rPr lang="en-US" altLang="ko-KR" sz="700" dirty="0">
                <a:solidFill>
                  <a:schemeClr val="tx1"/>
                </a:solidFill>
              </a:rPr>
              <a:t>1</a:t>
            </a:r>
            <a:r>
              <a:rPr lang="ko-KR" altLang="en-US" sz="700" dirty="0">
                <a:solidFill>
                  <a:schemeClr val="tx1"/>
                </a:solidFill>
              </a:rPr>
              <a:t>층일 경우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엘리베이터 위치 정보 </a:t>
            </a:r>
            <a:r>
              <a:rPr lang="en-US" altLang="ko-KR" sz="700" dirty="0">
                <a:solidFill>
                  <a:schemeClr val="tx1"/>
                </a:solidFill>
              </a:rPr>
              <a:t>2</a:t>
            </a:r>
            <a:r>
              <a:rPr lang="ko-KR" altLang="en-US" sz="700" dirty="0">
                <a:solidFill>
                  <a:schemeClr val="tx1"/>
                </a:solidFill>
              </a:rPr>
              <a:t>층으로 변경 후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문 열림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FC9C88E-8BCE-9891-6B3A-28A577D306B0}"/>
              </a:ext>
            </a:extLst>
          </p:cNvPr>
          <p:cNvSpPr/>
          <p:nvPr/>
        </p:nvSpPr>
        <p:spPr>
          <a:xfrm>
            <a:off x="2300673" y="2273170"/>
            <a:ext cx="2693439" cy="295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ko-KR" altLang="en-US" sz="700" dirty="0">
                <a:solidFill>
                  <a:schemeClr val="tx1"/>
                </a:solidFill>
              </a:rPr>
              <a:t>엘리베이터 이동시간 </a:t>
            </a:r>
            <a:r>
              <a:rPr lang="en-US" altLang="ko-KR" sz="700" dirty="0">
                <a:solidFill>
                  <a:schemeClr val="tx1"/>
                </a:solidFill>
              </a:rPr>
              <a:t>10</a:t>
            </a:r>
            <a:r>
              <a:rPr lang="ko-KR" altLang="en-US" sz="700" dirty="0">
                <a:solidFill>
                  <a:schemeClr val="tx1"/>
                </a:solidFill>
              </a:rPr>
              <a:t>초 이후 이전 위치 정보가 </a:t>
            </a:r>
            <a:r>
              <a:rPr lang="en-US" altLang="ko-KR" sz="700" dirty="0">
                <a:solidFill>
                  <a:schemeClr val="tx1"/>
                </a:solidFill>
              </a:rPr>
              <a:t>2</a:t>
            </a:r>
            <a:r>
              <a:rPr lang="ko-KR" altLang="en-US" sz="700" dirty="0">
                <a:solidFill>
                  <a:schemeClr val="tx1"/>
                </a:solidFill>
              </a:rPr>
              <a:t>층일 경우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엘리베이터 위치 정보 </a:t>
            </a:r>
            <a:r>
              <a:rPr lang="en-US" altLang="ko-KR" sz="700" dirty="0">
                <a:solidFill>
                  <a:schemeClr val="tx1"/>
                </a:solidFill>
              </a:rPr>
              <a:t>1</a:t>
            </a:r>
            <a:r>
              <a:rPr lang="ko-KR" altLang="en-US" sz="700" dirty="0">
                <a:solidFill>
                  <a:schemeClr val="tx1"/>
                </a:solidFill>
              </a:rPr>
              <a:t>층으로 변경 후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문 열림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7CF69BE-21D8-2267-B8A4-9E06B76B564E}"/>
              </a:ext>
            </a:extLst>
          </p:cNvPr>
          <p:cNvSpPr/>
          <p:nvPr/>
        </p:nvSpPr>
        <p:spPr>
          <a:xfrm>
            <a:off x="5140242" y="2362980"/>
            <a:ext cx="1946213" cy="361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>
                <a:solidFill>
                  <a:schemeClr val="tx1"/>
                </a:solidFill>
              </a:rPr>
              <a:t>1. 7-Segment 8</a:t>
            </a:r>
            <a:r>
              <a:rPr lang="ko-KR" altLang="en-US" sz="800" dirty="0">
                <a:solidFill>
                  <a:schemeClr val="tx1"/>
                </a:solidFill>
              </a:rPr>
              <a:t>을 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초마다 점멸하여 출력함</a:t>
            </a:r>
          </a:p>
        </p:txBody>
      </p:sp>
    </p:spTree>
    <p:extLst>
      <p:ext uri="{BB962C8B-B14F-4D97-AF65-F5344CB8AC3E}">
        <p14:creationId xmlns:p14="http://schemas.microsoft.com/office/powerpoint/2010/main" val="206384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서 지수</cp:lastModifiedBy>
  <cp:revision>1</cp:revision>
  <dcterms:created xsi:type="dcterms:W3CDTF">2022-11-11T04:03:36Z</dcterms:created>
  <dcterms:modified xsi:type="dcterms:W3CDTF">2022-11-11T04:04:03Z</dcterms:modified>
</cp:coreProperties>
</file>