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4" r:id="rId2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043AFBAD-64E7-47BA-B46A-6125D44E21C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564E2A3A-59FF-4346-B510-689F39E52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5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7DEC-D602-4C6C-87B2-DC30EFD5D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1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7DEC-D602-4C6C-87B2-DC30EFD5D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3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7DEC-D602-4C6C-87B2-DC30EFD5D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7DEC-D602-4C6C-87B2-DC30EFD5D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25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7DEC-D602-4C6C-87B2-DC30EFD5D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5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7DEC-D602-4C6C-87B2-DC30EFD5D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3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7DEC-D602-4C6C-87B2-DC30EFD5D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0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7DEC-D602-4C6C-87B2-DC30EFD5D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9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7DEC-D602-4C6C-87B2-DC30EFD5D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7DEC-D602-4C6C-87B2-DC30EFD5D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7DEC-D602-4C6C-87B2-DC30EFD5D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5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F:\DaTa\</a:t>
            </a:r>
            <a:r>
              <a:rPr lang="ko-KR" altLang="en-US"/>
              <a:t>업무</a:t>
            </a:r>
            <a:r>
              <a:rPr lang="en-US" altLang="ko-KR"/>
              <a:t>\</a:t>
            </a:r>
            <a:r>
              <a:rPr lang="ko-KR" altLang="en-US"/>
              <a:t>백업</a:t>
            </a:r>
            <a:r>
              <a:rPr lang="en-US" altLang="ko-KR"/>
              <a:t>\20220725\</a:t>
            </a:r>
            <a:r>
              <a:rPr lang="ko-KR" altLang="en-US"/>
              <a:t>현재업무</a:t>
            </a:r>
            <a:r>
              <a:rPr lang="en-US" altLang="ko-KR"/>
              <a:t>\20220414\</a:t>
            </a:r>
            <a:r>
              <a:rPr lang="ko-KR" altLang="en-US"/>
              <a:t>발주프로그램</a:t>
            </a:r>
            <a:r>
              <a:rPr lang="en-US" altLang="ko-KR"/>
              <a:t>\</a:t>
            </a:r>
            <a:r>
              <a:rPr lang="ko-KR" altLang="en-US"/>
              <a:t>물체검출센서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F7DEC-D602-4C6C-87B2-DC30EFD5D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706ABE-C1B2-469D-AC03-098829FED9E8}"/>
              </a:ext>
            </a:extLst>
          </p:cNvPr>
          <p:cNvSpPr txBox="1"/>
          <p:nvPr/>
        </p:nvSpPr>
        <p:spPr>
          <a:xfrm>
            <a:off x="893064" y="766875"/>
            <a:ext cx="420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STX, </a:t>
            </a:r>
            <a:r>
              <a:rPr lang="ko-KR" altLang="en-US" dirty="0"/>
              <a:t>전송방향</a:t>
            </a:r>
            <a:r>
              <a:rPr lang="en-US" altLang="ko-KR" dirty="0"/>
              <a:t>, </a:t>
            </a:r>
            <a:r>
              <a:rPr lang="ko-KR" altLang="en-US" dirty="0"/>
              <a:t>종류</a:t>
            </a:r>
            <a:r>
              <a:rPr lang="en-US" altLang="ko-KR" dirty="0"/>
              <a:t>, X</a:t>
            </a:r>
            <a:r>
              <a:rPr lang="ko-KR" altLang="en-US" dirty="0"/>
              <a:t>좌표</a:t>
            </a:r>
            <a:r>
              <a:rPr lang="en-US" altLang="ko-KR" dirty="0"/>
              <a:t>, Y</a:t>
            </a:r>
            <a:r>
              <a:rPr lang="ko-KR" altLang="en-US" dirty="0"/>
              <a:t>좌표</a:t>
            </a:r>
            <a:r>
              <a:rPr lang="en-US" altLang="ko-KR" dirty="0"/>
              <a:t>, ETX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F1A71-A664-4A53-A089-B5BB1CCFBA9C}"/>
              </a:ext>
            </a:extLst>
          </p:cNvPr>
          <p:cNvSpPr txBox="1"/>
          <p:nvPr/>
        </p:nvSpPr>
        <p:spPr>
          <a:xfrm>
            <a:off x="885698" y="5385853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0x53, 0x01, 0x001, 0x64, 0x64, 0x45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519A0-5436-4D65-A386-7DF14FF27C6E}"/>
              </a:ext>
            </a:extLst>
          </p:cNvPr>
          <p:cNvSpPr txBox="1"/>
          <p:nvPr/>
        </p:nvSpPr>
        <p:spPr>
          <a:xfrm>
            <a:off x="852894" y="2400710"/>
            <a:ext cx="6187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전송방향 </a:t>
            </a:r>
            <a:r>
              <a:rPr lang="en-US" altLang="ko-KR" sz="1400" dirty="0"/>
              <a:t>:  0x01 (MCU </a:t>
            </a:r>
            <a:r>
              <a:rPr lang="en-US" altLang="ko-KR" sz="1400" dirty="0">
                <a:sym typeface="Wingdings" panose="05000000000000000000" pitchFamily="2" charset="2"/>
              </a:rPr>
              <a:t> PC),   0x02 (PC  MCU)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종류  </a:t>
            </a:r>
            <a:r>
              <a:rPr lang="en-US" altLang="ko-KR" sz="1400" dirty="0">
                <a:sym typeface="Wingdings" panose="05000000000000000000" pitchFamily="2" charset="2"/>
              </a:rPr>
              <a:t>(0x3FF: </a:t>
            </a:r>
            <a:r>
              <a:rPr lang="ko-KR" altLang="en-US" sz="1400" dirty="0" err="1">
                <a:sym typeface="Wingdings" panose="05000000000000000000" pitchFamily="2" charset="2"/>
              </a:rPr>
              <a:t>전체눌림시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  - 0011 1111 1111 (SW</a:t>
            </a:r>
            <a:r>
              <a:rPr lang="ko-KR" altLang="en-US" sz="1400" dirty="0">
                <a:sym typeface="Wingdings" panose="05000000000000000000" pitchFamily="2" charset="2"/>
              </a:rPr>
              <a:t>순서 </a:t>
            </a:r>
            <a:r>
              <a:rPr lang="en-US" altLang="ko-KR" sz="1400" dirty="0">
                <a:sym typeface="Wingdings" panose="05000000000000000000" pitchFamily="2" charset="2"/>
              </a:rPr>
              <a:t>: LED, U, R, D, L, M1, M2, M3, M4, M5)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    </a:t>
            </a:r>
            <a:r>
              <a:rPr lang="ko-KR" altLang="en-US" sz="1400" dirty="0">
                <a:sym typeface="Wingdings" panose="05000000000000000000" pitchFamily="2" charset="2"/>
              </a:rPr>
              <a:t>스위치를 누를 경우 값은 </a:t>
            </a:r>
            <a:r>
              <a:rPr lang="en-US" altLang="ko-KR" sz="1400" dirty="0">
                <a:sym typeface="Wingdings" panose="05000000000000000000" pitchFamily="2" charset="2"/>
              </a:rPr>
              <a:t>1(HIGH)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  - 1100 0000 0000 (</a:t>
            </a:r>
            <a:r>
              <a:rPr lang="ko-KR" altLang="en-US" sz="1400" dirty="0">
                <a:sym typeface="Wingdings" panose="05000000000000000000" pitchFamily="2" charset="2"/>
              </a:rPr>
              <a:t>레이저센서 순서</a:t>
            </a:r>
            <a:r>
              <a:rPr lang="en-US" altLang="ko-KR" sz="1400" dirty="0">
                <a:sym typeface="Wingdings" panose="05000000000000000000" pitchFamily="2" charset="2"/>
              </a:rPr>
              <a:t>: Start, Finish)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    </a:t>
            </a:r>
            <a:r>
              <a:rPr lang="ko-KR" altLang="en-US" sz="1400" dirty="0">
                <a:sym typeface="Wingdings" panose="05000000000000000000" pitchFamily="2" charset="2"/>
              </a:rPr>
              <a:t>레이저센서는 </a:t>
            </a:r>
            <a:r>
              <a:rPr lang="en-US" altLang="ko-KR" sz="1400" dirty="0">
                <a:sym typeface="Wingdings" panose="05000000000000000000" pitchFamily="2" charset="2"/>
              </a:rPr>
              <a:t>MCUPC </a:t>
            </a:r>
            <a:r>
              <a:rPr lang="ko-KR" altLang="en-US" sz="1400" dirty="0">
                <a:sym typeface="Wingdings" panose="05000000000000000000" pitchFamily="2" charset="2"/>
              </a:rPr>
              <a:t>로만 전송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X</a:t>
            </a:r>
            <a:r>
              <a:rPr lang="ko-KR" altLang="en-US" sz="1400" dirty="0">
                <a:sym typeface="Wingdings" panose="05000000000000000000" pitchFamily="2" charset="2"/>
              </a:rPr>
              <a:t>좌표</a:t>
            </a:r>
            <a:r>
              <a:rPr lang="en-US" altLang="ko-KR" sz="1400" dirty="0">
                <a:sym typeface="Wingdings" panose="05000000000000000000" pitchFamily="2" charset="2"/>
              </a:rPr>
              <a:t>, Y</a:t>
            </a:r>
            <a:r>
              <a:rPr lang="ko-KR" altLang="en-US" sz="1400" dirty="0">
                <a:sym typeface="Wingdings" panose="05000000000000000000" pitchFamily="2" charset="2"/>
              </a:rPr>
              <a:t>좌표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좌표 범위 </a:t>
            </a:r>
            <a:r>
              <a:rPr lang="en-US" altLang="ko-KR" sz="1400" dirty="0">
                <a:sym typeface="Wingdings" panose="05000000000000000000" pitchFamily="2" charset="2"/>
              </a:rPr>
              <a:t>0x00~0x64 (0~100)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D03B9-7334-4E12-A69B-703FBE984CBD}"/>
              </a:ext>
            </a:extLst>
          </p:cNvPr>
          <p:cNvSpPr txBox="1"/>
          <p:nvPr/>
        </p:nvSpPr>
        <p:spPr>
          <a:xfrm>
            <a:off x="314900" y="384945"/>
            <a:ext cx="114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C0C0C0"/>
                </a:highlight>
              </a:rPr>
              <a:t>CVS</a:t>
            </a:r>
            <a:r>
              <a:rPr lang="ko-KR" altLang="en-US" dirty="0">
                <a:highlight>
                  <a:srgbClr val="C0C0C0"/>
                </a:highlight>
              </a:rPr>
              <a:t> 구조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0AB5F6-68E3-4B09-B9A6-FEA89A6D43F1}"/>
              </a:ext>
            </a:extLst>
          </p:cNvPr>
          <p:cNvSpPr txBox="1"/>
          <p:nvPr/>
        </p:nvSpPr>
        <p:spPr>
          <a:xfrm>
            <a:off x="314900" y="187037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highlight>
                  <a:srgbClr val="C0C0C0"/>
                </a:highlight>
              </a:rPr>
              <a:t>데이터 구분</a:t>
            </a:r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7016F-D13F-45BD-BE07-FD57F0E026F9}"/>
              </a:ext>
            </a:extLst>
          </p:cNvPr>
          <p:cNvSpPr txBox="1"/>
          <p:nvPr/>
        </p:nvSpPr>
        <p:spPr>
          <a:xfrm>
            <a:off x="314900" y="487308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구성 예제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181527-0914-493B-ADE2-7E581112E4DC}"/>
              </a:ext>
            </a:extLst>
          </p:cNvPr>
          <p:cNvSpPr txBox="1"/>
          <p:nvPr/>
        </p:nvSpPr>
        <p:spPr>
          <a:xfrm>
            <a:off x="909774" y="5791593"/>
            <a:ext cx="740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MCU</a:t>
            </a:r>
            <a:r>
              <a:rPr lang="ko-KR" altLang="en-US" dirty="0"/>
              <a:t>에서 </a:t>
            </a:r>
            <a:r>
              <a:rPr lang="en-US" altLang="ko-KR" dirty="0"/>
              <a:t>PC</a:t>
            </a:r>
            <a:r>
              <a:rPr lang="ko-KR" altLang="en-US" dirty="0"/>
              <a:t>로 </a:t>
            </a:r>
            <a:r>
              <a:rPr lang="en-US" altLang="ko-KR" dirty="0"/>
              <a:t>M5 </a:t>
            </a:r>
            <a:r>
              <a:rPr lang="ko-KR" altLang="en-US" dirty="0"/>
              <a:t>버튼이 눌렸으며 좌표 </a:t>
            </a:r>
            <a:r>
              <a:rPr lang="en-US" altLang="ko-KR" dirty="0"/>
              <a:t>100,100</a:t>
            </a:r>
            <a:r>
              <a:rPr lang="ko-KR" altLang="en-US" dirty="0"/>
              <a:t>의 위치임을 전송</a:t>
            </a:r>
          </a:p>
        </p:txBody>
      </p:sp>
    </p:spTree>
    <p:extLst>
      <p:ext uri="{BB962C8B-B14F-4D97-AF65-F5344CB8AC3E}">
        <p14:creationId xmlns:p14="http://schemas.microsoft.com/office/powerpoint/2010/main" val="382849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6199</TotalTime>
  <Words>132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구성</dc:title>
  <dc:creator>USER</dc:creator>
  <cp:lastModifiedBy>Park Kidon</cp:lastModifiedBy>
  <cp:revision>85</cp:revision>
  <cp:lastPrinted>2022-07-30T16:37:02Z</cp:lastPrinted>
  <dcterms:created xsi:type="dcterms:W3CDTF">2021-12-30T05:32:26Z</dcterms:created>
  <dcterms:modified xsi:type="dcterms:W3CDTF">2023-02-27T08:33:55Z</dcterms:modified>
</cp:coreProperties>
</file>