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34"/>
  </p:notesMasterIdLst>
  <p:sldIdLst>
    <p:sldId id="256" r:id="rId2"/>
    <p:sldId id="257" r:id="rId3"/>
    <p:sldId id="258" r:id="rId4"/>
    <p:sldId id="259" r:id="rId5"/>
    <p:sldId id="260" r:id="rId6"/>
    <p:sldId id="282" r:id="rId7"/>
    <p:sldId id="264" r:id="rId8"/>
    <p:sldId id="281" r:id="rId9"/>
    <p:sldId id="261" r:id="rId10"/>
    <p:sldId id="262" r:id="rId11"/>
    <p:sldId id="263" r:id="rId12"/>
    <p:sldId id="283" r:id="rId13"/>
    <p:sldId id="278" r:id="rId14"/>
    <p:sldId id="284" r:id="rId15"/>
    <p:sldId id="279" r:id="rId16"/>
    <p:sldId id="285" r:id="rId17"/>
    <p:sldId id="287" r:id="rId18"/>
    <p:sldId id="286" r:id="rId19"/>
    <p:sldId id="265" r:id="rId20"/>
    <p:sldId id="266" r:id="rId21"/>
    <p:sldId id="267" r:id="rId22"/>
    <p:sldId id="268" r:id="rId23"/>
    <p:sldId id="269" r:id="rId24"/>
    <p:sldId id="272" r:id="rId25"/>
    <p:sldId id="288" r:id="rId26"/>
    <p:sldId id="270" r:id="rId27"/>
    <p:sldId id="271" r:id="rId28"/>
    <p:sldId id="289" r:id="rId29"/>
    <p:sldId id="277" r:id="rId30"/>
    <p:sldId id="276" r:id="rId31"/>
    <p:sldId id="274" r:id="rId32"/>
    <p:sldId id="275"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66FF"/>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77D92-5DB6-49BC-AC5A-45D822D23A0A}" v="909" dt="2021-06-21T21:24:14.275"/>
    <p1510:client id="{8ABFDB25-0B4D-416B-87BF-96B20B8ABCE5}" v="45" dt="2021-06-22T18:59:27.088"/>
  </p1510:revLst>
</p1510:revInfo>
</file>

<file path=ppt/tableStyles.xml><?xml version="1.0" encoding="utf-8"?>
<a:tblStyleLst xmlns:a="http://schemas.openxmlformats.org/drawingml/2006/main" def="{97DBA11A-B344-4BF0-87F7-7861D291CF51}">
  <a:tblStyle styleId="{97DBA11A-B344-4BF0-87F7-7861D291CF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4" y="3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pas Roy" userId="a75b0eef3954ea26" providerId="LiveId" clId="{1A277D92-5DB6-49BC-AC5A-45D822D23A0A}"/>
    <pc:docChg chg="custSel addSld modSld">
      <pc:chgData name="Tapas Roy" userId="a75b0eef3954ea26" providerId="LiveId" clId="{1A277D92-5DB6-49BC-AC5A-45D822D23A0A}" dt="2021-06-21T21:24:14.275" v="1893" actId="164"/>
      <pc:docMkLst>
        <pc:docMk/>
      </pc:docMkLst>
      <pc:sldChg chg="modSp">
        <pc:chgData name="Tapas Roy" userId="a75b0eef3954ea26" providerId="LiveId" clId="{1A277D92-5DB6-49BC-AC5A-45D822D23A0A}" dt="2021-06-21T13:35:16.323" v="937"/>
        <pc:sldMkLst>
          <pc:docMk/>
          <pc:sldMk cId="0" sldId="260"/>
        </pc:sldMkLst>
        <pc:graphicFrameChg chg="mod">
          <ac:chgData name="Tapas Roy" userId="a75b0eef3954ea26" providerId="LiveId" clId="{1A277D92-5DB6-49BC-AC5A-45D822D23A0A}" dt="2021-06-21T13:35:16.323" v="937"/>
          <ac:graphicFrameMkLst>
            <pc:docMk/>
            <pc:sldMk cId="0" sldId="260"/>
            <ac:graphicFrameMk id="9" creationId="{A882D412-E7EB-4F54-89A5-ED7F1A27DAA9}"/>
          </ac:graphicFrameMkLst>
        </pc:graphicFrameChg>
      </pc:sldChg>
      <pc:sldChg chg="addSp delSp modSp mod">
        <pc:chgData name="Tapas Roy" userId="a75b0eef3954ea26" providerId="LiveId" clId="{1A277D92-5DB6-49BC-AC5A-45D822D23A0A}" dt="2021-06-21T18:30:11.775" v="1746" actId="6549"/>
        <pc:sldMkLst>
          <pc:docMk/>
          <pc:sldMk cId="0" sldId="264"/>
        </pc:sldMkLst>
        <pc:spChg chg="del">
          <ac:chgData name="Tapas Roy" userId="a75b0eef3954ea26" providerId="LiveId" clId="{1A277D92-5DB6-49BC-AC5A-45D822D23A0A}" dt="2021-06-21T13:49:00.053" v="1009" actId="21"/>
          <ac:spMkLst>
            <pc:docMk/>
            <pc:sldMk cId="0" sldId="264"/>
            <ac:spMk id="2" creationId="{6AEB5FA9-98DD-49E4-971E-B82285D131D7}"/>
          </ac:spMkLst>
        </pc:spChg>
        <pc:spChg chg="mod">
          <ac:chgData name="Tapas Roy" userId="a75b0eef3954ea26" providerId="LiveId" clId="{1A277D92-5DB6-49BC-AC5A-45D822D23A0A}" dt="2021-06-21T18:30:11.775" v="1746" actId="6549"/>
          <ac:spMkLst>
            <pc:docMk/>
            <pc:sldMk cId="0" sldId="264"/>
            <ac:spMk id="10" creationId="{6C074B9F-7648-4D11-AC79-4339725EF597}"/>
          </ac:spMkLst>
        </pc:spChg>
        <pc:picChg chg="add mod">
          <ac:chgData name="Tapas Roy" userId="a75b0eef3954ea26" providerId="LiveId" clId="{1A277D92-5DB6-49BC-AC5A-45D822D23A0A}" dt="2021-06-21T18:26:37.399" v="1563" actId="1076"/>
          <ac:picMkLst>
            <pc:docMk/>
            <pc:sldMk cId="0" sldId="264"/>
            <ac:picMk id="7" creationId="{29C5C87C-AEB4-4A43-82FB-54E23A1706AE}"/>
          </ac:picMkLst>
        </pc:picChg>
        <pc:picChg chg="del">
          <ac:chgData name="Tapas Roy" userId="a75b0eef3954ea26" providerId="LiveId" clId="{1A277D92-5DB6-49BC-AC5A-45D822D23A0A}" dt="2021-06-21T15:31:41.989" v="1556" actId="478"/>
          <ac:picMkLst>
            <pc:docMk/>
            <pc:sldMk cId="0" sldId="264"/>
            <ac:picMk id="9" creationId="{4582076C-976C-415D-B38F-AD8B85B70CE0}"/>
          </ac:picMkLst>
        </pc:picChg>
        <pc:picChg chg="mod">
          <ac:chgData name="Tapas Roy" userId="a75b0eef3954ea26" providerId="LiveId" clId="{1A277D92-5DB6-49BC-AC5A-45D822D23A0A}" dt="2021-06-21T18:26:50.020" v="1564" actId="1076"/>
          <ac:picMkLst>
            <pc:docMk/>
            <pc:sldMk cId="0" sldId="264"/>
            <ac:picMk id="112" creationId="{00000000-0000-0000-0000-000000000000}"/>
          </ac:picMkLst>
        </pc:picChg>
        <pc:picChg chg="del">
          <ac:chgData name="Tapas Roy" userId="a75b0eef3954ea26" providerId="LiveId" clId="{1A277D92-5DB6-49BC-AC5A-45D822D23A0A}" dt="2021-06-21T18:26:29.167" v="1560" actId="478"/>
          <ac:picMkLst>
            <pc:docMk/>
            <pc:sldMk cId="0" sldId="264"/>
            <ac:picMk id="113" creationId="{00000000-0000-0000-0000-000000000000}"/>
          </ac:picMkLst>
        </pc:picChg>
        <pc:cxnChg chg="del">
          <ac:chgData name="Tapas Roy" userId="a75b0eef3954ea26" providerId="LiveId" clId="{1A277D92-5DB6-49BC-AC5A-45D822D23A0A}" dt="2021-06-21T13:49:00.053" v="1009" actId="21"/>
          <ac:cxnSpMkLst>
            <pc:docMk/>
            <pc:sldMk cId="0" sldId="264"/>
            <ac:cxnSpMk id="4" creationId="{97CE6999-9A20-4CA3-BC1C-A746CFD7359E}"/>
          </ac:cxnSpMkLst>
        </pc:cxnChg>
      </pc:sldChg>
      <pc:sldChg chg="addSp delSp modSp mod">
        <pc:chgData name="Tapas Roy" userId="a75b0eef3954ea26" providerId="LiveId" clId="{1A277D92-5DB6-49BC-AC5A-45D822D23A0A}" dt="2021-06-21T21:24:14.275" v="1893" actId="164"/>
        <pc:sldMkLst>
          <pc:docMk/>
          <pc:sldMk cId="0" sldId="265"/>
        </pc:sldMkLst>
        <pc:spChg chg="mod">
          <ac:chgData name="Tapas Roy" userId="a75b0eef3954ea26" providerId="LiveId" clId="{1A277D92-5DB6-49BC-AC5A-45D822D23A0A}" dt="2021-06-21T21:24:14.275" v="1893" actId="164"/>
          <ac:spMkLst>
            <pc:docMk/>
            <pc:sldMk cId="0" sldId="265"/>
            <ac:spMk id="2" creationId="{30991ABC-1482-402E-B428-9A2C60C85BAE}"/>
          </ac:spMkLst>
        </pc:spChg>
        <pc:spChg chg="mod">
          <ac:chgData name="Tapas Roy" userId="a75b0eef3954ea26" providerId="LiveId" clId="{1A277D92-5DB6-49BC-AC5A-45D822D23A0A}" dt="2021-06-21T21:24:14.275" v="1893" actId="164"/>
          <ac:spMkLst>
            <pc:docMk/>
            <pc:sldMk cId="0" sldId="265"/>
            <ac:spMk id="3" creationId="{204B5B1E-3059-48B2-9AE1-934AB07C0019}"/>
          </ac:spMkLst>
        </pc:spChg>
        <pc:grpChg chg="add mod">
          <ac:chgData name="Tapas Roy" userId="a75b0eef3954ea26" providerId="LiveId" clId="{1A277D92-5DB6-49BC-AC5A-45D822D23A0A}" dt="2021-06-21T21:24:14.275" v="1893" actId="164"/>
          <ac:grpSpMkLst>
            <pc:docMk/>
            <pc:sldMk cId="0" sldId="265"/>
            <ac:grpSpMk id="7" creationId="{091B12D0-0D9F-48E7-84FB-AA14FF5E9439}"/>
          </ac:grpSpMkLst>
        </pc:grpChg>
        <pc:picChg chg="add mod">
          <ac:chgData name="Tapas Roy" userId="a75b0eef3954ea26" providerId="LiveId" clId="{1A277D92-5DB6-49BC-AC5A-45D822D23A0A}" dt="2021-06-21T21:23:49.323" v="1818" actId="1076"/>
          <ac:picMkLst>
            <pc:docMk/>
            <pc:sldMk cId="0" sldId="265"/>
            <ac:picMk id="5" creationId="{7E5C3E7D-F584-4614-BF9D-9E29C2055ACB}"/>
          </ac:picMkLst>
        </pc:picChg>
        <pc:picChg chg="del">
          <ac:chgData name="Tapas Roy" userId="a75b0eef3954ea26" providerId="LiveId" clId="{1A277D92-5DB6-49BC-AC5A-45D822D23A0A}" dt="2021-06-21T21:23:32.559" v="1813" actId="478"/>
          <ac:picMkLst>
            <pc:docMk/>
            <pc:sldMk cId="0" sldId="265"/>
            <ac:picMk id="120" creationId="{00000000-0000-0000-0000-000000000000}"/>
          </ac:picMkLst>
        </pc:picChg>
        <pc:picChg chg="mod">
          <ac:chgData name="Tapas Roy" userId="a75b0eef3954ea26" providerId="LiveId" clId="{1A277D92-5DB6-49BC-AC5A-45D822D23A0A}" dt="2021-06-21T21:24:14.275" v="1893" actId="164"/>
          <ac:picMkLst>
            <pc:docMk/>
            <pc:sldMk cId="0" sldId="265"/>
            <ac:picMk id="121" creationId="{00000000-0000-0000-0000-000000000000}"/>
          </ac:picMkLst>
        </pc:picChg>
      </pc:sldChg>
      <pc:sldChg chg="addSp delSp modSp mod">
        <pc:chgData name="Tapas Roy" userId="a75b0eef3954ea26" providerId="LiveId" clId="{1A277D92-5DB6-49BC-AC5A-45D822D23A0A}" dt="2021-06-21T04:21:14.084" v="905" actId="1076"/>
        <pc:sldMkLst>
          <pc:docMk/>
          <pc:sldMk cId="0" sldId="272"/>
        </pc:sldMkLst>
        <pc:spChg chg="mod">
          <ac:chgData name="Tapas Roy" userId="a75b0eef3954ea26" providerId="LiveId" clId="{1A277D92-5DB6-49BC-AC5A-45D822D23A0A}" dt="2021-06-21T04:21:02.961" v="902" actId="404"/>
          <ac:spMkLst>
            <pc:docMk/>
            <pc:sldMk cId="0" sldId="272"/>
            <ac:spMk id="167" creationId="{00000000-0000-0000-0000-000000000000}"/>
          </ac:spMkLst>
        </pc:spChg>
        <pc:picChg chg="del">
          <ac:chgData name="Tapas Roy" userId="a75b0eef3954ea26" providerId="LiveId" clId="{1A277D92-5DB6-49BC-AC5A-45D822D23A0A}" dt="2021-06-21T04:20:10.285" v="888" actId="478"/>
          <ac:picMkLst>
            <pc:docMk/>
            <pc:sldMk cId="0" sldId="272"/>
            <ac:picMk id="169" creationId="{00000000-0000-0000-0000-000000000000}"/>
          </ac:picMkLst>
        </pc:picChg>
        <pc:picChg chg="add mod">
          <ac:chgData name="Tapas Roy" userId="a75b0eef3954ea26" providerId="LiveId" clId="{1A277D92-5DB6-49BC-AC5A-45D822D23A0A}" dt="2021-06-21T04:21:14.084" v="905" actId="1076"/>
          <ac:picMkLst>
            <pc:docMk/>
            <pc:sldMk cId="0" sldId="272"/>
            <ac:picMk id="1026" creationId="{408437CA-C95D-4F47-89E9-52F8212D1275}"/>
          </ac:picMkLst>
        </pc:picChg>
      </pc:sldChg>
      <pc:sldChg chg="modSp">
        <pc:chgData name="Tapas Roy" userId="a75b0eef3954ea26" providerId="LiveId" clId="{1A277D92-5DB6-49BC-AC5A-45D822D23A0A}" dt="2021-06-21T03:02:03.239" v="887" actId="20577"/>
        <pc:sldMkLst>
          <pc:docMk/>
          <pc:sldMk cId="2979006660" sldId="276"/>
        </pc:sldMkLst>
        <pc:graphicFrameChg chg="mod">
          <ac:chgData name="Tapas Roy" userId="a75b0eef3954ea26" providerId="LiveId" clId="{1A277D92-5DB6-49BC-AC5A-45D822D23A0A}" dt="2021-06-21T03:02:03.239" v="887" actId="20577"/>
          <ac:graphicFrameMkLst>
            <pc:docMk/>
            <pc:sldMk cId="2979006660" sldId="276"/>
            <ac:graphicFrameMk id="2" creationId="{FC7C12DB-5F42-4603-BD5E-2D6631F249BF}"/>
          </ac:graphicFrameMkLst>
        </pc:graphicFrameChg>
      </pc:sldChg>
      <pc:sldChg chg="modSp">
        <pc:chgData name="Tapas Roy" userId="a75b0eef3954ea26" providerId="LiveId" clId="{1A277D92-5DB6-49BC-AC5A-45D822D23A0A}" dt="2021-06-20T23:55:14.606" v="322" actId="20577"/>
        <pc:sldMkLst>
          <pc:docMk/>
          <pc:sldMk cId="4098522695" sldId="277"/>
        </pc:sldMkLst>
        <pc:graphicFrameChg chg="mod">
          <ac:chgData name="Tapas Roy" userId="a75b0eef3954ea26" providerId="LiveId" clId="{1A277D92-5DB6-49BC-AC5A-45D822D23A0A}" dt="2021-06-20T23:55:14.606" v="322" actId="20577"/>
          <ac:graphicFrameMkLst>
            <pc:docMk/>
            <pc:sldMk cId="4098522695" sldId="277"/>
            <ac:graphicFrameMk id="75" creationId="{20DD1994-55B0-494B-93E1-32177FEA8668}"/>
          </ac:graphicFrameMkLst>
        </pc:graphicFrameChg>
      </pc:sldChg>
      <pc:sldChg chg="addSp delSp modSp mod setBg">
        <pc:chgData name="Tapas Roy" userId="a75b0eef3954ea26" providerId="LiveId" clId="{1A277D92-5DB6-49BC-AC5A-45D822D23A0A}" dt="2021-06-21T21:07:25.205" v="1812" actId="1076"/>
        <pc:sldMkLst>
          <pc:docMk/>
          <pc:sldMk cId="3454725247" sldId="278"/>
        </pc:sldMkLst>
        <pc:spChg chg="mod">
          <ac:chgData name="Tapas Roy" userId="a75b0eef3954ea26" providerId="LiveId" clId="{1A277D92-5DB6-49BC-AC5A-45D822D23A0A}" dt="2021-06-21T20:13:30.603" v="1797" actId="20577"/>
          <ac:spMkLst>
            <pc:docMk/>
            <pc:sldMk cId="3454725247" sldId="278"/>
            <ac:spMk id="2" creationId="{1403865C-0A93-4AC5-AD72-8B4324B3F061}"/>
          </ac:spMkLst>
        </pc:spChg>
        <pc:spChg chg="mod">
          <ac:chgData name="Tapas Roy" userId="a75b0eef3954ea26" providerId="LiveId" clId="{1A277D92-5DB6-49BC-AC5A-45D822D23A0A}" dt="2021-06-21T14:45:18.488" v="1030" actId="26606"/>
          <ac:spMkLst>
            <pc:docMk/>
            <pc:sldMk cId="3454725247" sldId="278"/>
            <ac:spMk id="5" creationId="{81AFAAE0-3903-4267-B397-2294CA5C8C3D}"/>
          </ac:spMkLst>
        </pc:spChg>
        <pc:spChg chg="mod">
          <ac:chgData name="Tapas Roy" userId="a75b0eef3954ea26" providerId="LiveId" clId="{1A277D92-5DB6-49BC-AC5A-45D822D23A0A}" dt="2021-06-21T14:47:35.588" v="1243" actId="14100"/>
          <ac:spMkLst>
            <pc:docMk/>
            <pc:sldMk cId="3454725247" sldId="278"/>
            <ac:spMk id="6" creationId="{A3E4DA90-1D9B-4D6F-B01C-1DD346A3D52E}"/>
          </ac:spMkLst>
        </pc:spChg>
        <pc:spChg chg="mod">
          <ac:chgData name="Tapas Roy" userId="a75b0eef3954ea26" providerId="LiveId" clId="{1A277D92-5DB6-49BC-AC5A-45D822D23A0A}" dt="2021-06-21T14:47:52.598" v="1365" actId="1037"/>
          <ac:spMkLst>
            <pc:docMk/>
            <pc:sldMk cId="3454725247" sldId="278"/>
            <ac:spMk id="12" creationId="{42936D84-E024-4179-8EEA-4E23096D579E}"/>
          </ac:spMkLst>
        </pc:spChg>
        <pc:spChg chg="add">
          <ac:chgData name="Tapas Roy" userId="a75b0eef3954ea26" providerId="LiveId" clId="{1A277D92-5DB6-49BC-AC5A-45D822D23A0A}" dt="2021-06-21T14:45:18.488" v="1030" actId="26606"/>
          <ac:spMkLst>
            <pc:docMk/>
            <pc:sldMk cId="3454725247" sldId="278"/>
            <ac:spMk id="17" creationId="{33CD251C-A887-4D2F-925B-FC097198538B}"/>
          </ac:spMkLst>
        </pc:spChg>
        <pc:spChg chg="add">
          <ac:chgData name="Tapas Roy" userId="a75b0eef3954ea26" providerId="LiveId" clId="{1A277D92-5DB6-49BC-AC5A-45D822D23A0A}" dt="2021-06-21T14:45:18.488" v="1030" actId="26606"/>
          <ac:spMkLst>
            <pc:docMk/>
            <pc:sldMk cId="3454725247" sldId="278"/>
            <ac:spMk id="19" creationId="{B19D093C-27FB-4032-B282-42C4563F257C}"/>
          </ac:spMkLst>
        </pc:spChg>
        <pc:grpChg chg="add">
          <ac:chgData name="Tapas Roy" userId="a75b0eef3954ea26" providerId="LiveId" clId="{1A277D92-5DB6-49BC-AC5A-45D822D23A0A}" dt="2021-06-21T14:45:18.488" v="1030" actId="26606"/>
          <ac:grpSpMkLst>
            <pc:docMk/>
            <pc:sldMk cId="3454725247" sldId="278"/>
            <ac:grpSpMk id="21" creationId="{35EE815E-1BD3-4777-B652-6D98825BF66B}"/>
          </ac:grpSpMkLst>
        </pc:grpChg>
        <pc:picChg chg="del mod">
          <ac:chgData name="Tapas Roy" userId="a75b0eef3954ea26" providerId="LiveId" clId="{1A277D92-5DB6-49BC-AC5A-45D822D23A0A}" dt="2021-06-21T21:07:06.421" v="1805" actId="478"/>
          <ac:picMkLst>
            <pc:docMk/>
            <pc:sldMk cId="3454725247" sldId="278"/>
            <ac:picMk id="4" creationId="{3BF9AE0F-9155-43F3-A63F-CB84BC33D88B}"/>
          </ac:picMkLst>
        </pc:picChg>
        <pc:picChg chg="add del mod">
          <ac:chgData name="Tapas Roy" userId="a75b0eef3954ea26" providerId="LiveId" clId="{1A277D92-5DB6-49BC-AC5A-45D822D23A0A}" dt="2021-06-21T20:56:58.098" v="1798" actId="478"/>
          <ac:picMkLst>
            <pc:docMk/>
            <pc:sldMk cId="3454725247" sldId="278"/>
            <ac:picMk id="8" creationId="{955617EA-8EDF-4721-A09A-1ABACC953938}"/>
          </ac:picMkLst>
        </pc:picChg>
        <pc:picChg chg="add mod">
          <ac:chgData name="Tapas Roy" userId="a75b0eef3954ea26" providerId="LiveId" clId="{1A277D92-5DB6-49BC-AC5A-45D822D23A0A}" dt="2021-06-21T20:57:24.438" v="1804" actId="1076"/>
          <ac:picMkLst>
            <pc:docMk/>
            <pc:sldMk cId="3454725247" sldId="278"/>
            <ac:picMk id="14" creationId="{EA51AE9E-7E4E-4B60-9922-44939DE3702B}"/>
          </ac:picMkLst>
        </pc:picChg>
        <pc:picChg chg="add mod">
          <ac:chgData name="Tapas Roy" userId="a75b0eef3954ea26" providerId="LiveId" clId="{1A277D92-5DB6-49BC-AC5A-45D822D23A0A}" dt="2021-06-21T21:07:25.205" v="1812" actId="1076"/>
          <ac:picMkLst>
            <pc:docMk/>
            <pc:sldMk cId="3454725247" sldId="278"/>
            <ac:picMk id="16" creationId="{DF57B56B-AE38-422E-B0BA-D5B9F36D1051}"/>
          </ac:picMkLst>
        </pc:picChg>
      </pc:sldChg>
      <pc:sldChg chg="addSp modSp mod">
        <pc:chgData name="Tapas Roy" userId="a75b0eef3954ea26" providerId="LiveId" clId="{1A277D92-5DB6-49BC-AC5A-45D822D23A0A}" dt="2021-06-21T13:50:34.725" v="1029" actId="1076"/>
        <pc:sldMkLst>
          <pc:docMk/>
          <pc:sldMk cId="2625276367" sldId="285"/>
        </pc:sldMkLst>
        <pc:spChg chg="mod">
          <ac:chgData name="Tapas Roy" userId="a75b0eef3954ea26" providerId="LiveId" clId="{1A277D92-5DB6-49BC-AC5A-45D822D23A0A}" dt="2021-06-21T13:48:14.847" v="983" actId="404"/>
          <ac:spMkLst>
            <pc:docMk/>
            <pc:sldMk cId="2625276367" sldId="285"/>
            <ac:spMk id="2" creationId="{9330980C-63A9-4DDC-9ACE-11BFC10F4F26}"/>
          </ac:spMkLst>
        </pc:spChg>
        <pc:spChg chg="add mod">
          <ac:chgData name="Tapas Roy" userId="a75b0eef3954ea26" providerId="LiveId" clId="{1A277D92-5DB6-49BC-AC5A-45D822D23A0A}" dt="2021-06-21T13:49:31.932" v="1026" actId="1038"/>
          <ac:spMkLst>
            <pc:docMk/>
            <pc:sldMk cId="2625276367" sldId="285"/>
            <ac:spMk id="6" creationId="{74E9D8BC-D3BD-4B07-A87C-1C858A479DF1}"/>
          </ac:spMkLst>
        </pc:spChg>
        <pc:picChg chg="add mod">
          <ac:chgData name="Tapas Roy" userId="a75b0eef3954ea26" providerId="LiveId" clId="{1A277D92-5DB6-49BC-AC5A-45D822D23A0A}" dt="2021-06-21T13:50:34.725" v="1029" actId="1076"/>
          <ac:picMkLst>
            <pc:docMk/>
            <pc:sldMk cId="2625276367" sldId="285"/>
            <ac:picMk id="4" creationId="{FFE0F3A8-9AD0-478C-9C45-8506AF5D72F0}"/>
          </ac:picMkLst>
        </pc:picChg>
        <pc:picChg chg="mod">
          <ac:chgData name="Tapas Roy" userId="a75b0eef3954ea26" providerId="LiveId" clId="{1A277D92-5DB6-49BC-AC5A-45D822D23A0A}" dt="2021-06-21T13:48:24.167" v="1005" actId="1037"/>
          <ac:picMkLst>
            <pc:docMk/>
            <pc:sldMk cId="2625276367" sldId="285"/>
            <ac:picMk id="13" creationId="{6A3F703F-4360-4986-8441-ACD04CE44B49}"/>
          </ac:picMkLst>
        </pc:picChg>
        <pc:cxnChg chg="add mod">
          <ac:chgData name="Tapas Roy" userId="a75b0eef3954ea26" providerId="LiveId" clId="{1A277D92-5DB6-49BC-AC5A-45D822D23A0A}" dt="2021-06-21T13:50:11.318" v="1027" actId="692"/>
          <ac:cxnSpMkLst>
            <pc:docMk/>
            <pc:sldMk cId="2625276367" sldId="285"/>
            <ac:cxnSpMk id="7" creationId="{9BFF0A31-A6D7-490E-B5F6-A65D83F5733A}"/>
          </ac:cxnSpMkLst>
        </pc:cxnChg>
      </pc:sldChg>
      <pc:sldChg chg="addSp delSp modSp add mod setBg delDesignElem">
        <pc:chgData name="Tapas Roy" userId="a75b0eef3954ea26" providerId="LiveId" clId="{1A277D92-5DB6-49BC-AC5A-45D822D23A0A}" dt="2021-06-21T04:21:58.203" v="931" actId="20577"/>
        <pc:sldMkLst>
          <pc:docMk/>
          <pc:sldMk cId="3161748254" sldId="288"/>
        </pc:sldMkLst>
        <pc:spChg chg="mod">
          <ac:chgData name="Tapas Roy" userId="a75b0eef3954ea26" providerId="LiveId" clId="{1A277D92-5DB6-49BC-AC5A-45D822D23A0A}" dt="2021-06-21T04:21:58.203" v="931" actId="20577"/>
          <ac:spMkLst>
            <pc:docMk/>
            <pc:sldMk cId="3161748254" sldId="288"/>
            <ac:spMk id="167" creationId="{00000000-0000-0000-0000-000000000000}"/>
          </ac:spMkLst>
        </pc:spChg>
        <pc:spChg chg="del">
          <ac:chgData name="Tapas Roy" userId="a75b0eef3954ea26" providerId="LiveId" clId="{1A277D92-5DB6-49BC-AC5A-45D822D23A0A}" dt="2021-06-21T04:21:27.858" v="907"/>
          <ac:spMkLst>
            <pc:docMk/>
            <pc:sldMk cId="3161748254" sldId="288"/>
            <ac:spMk id="179" creationId="{ECE1DA53-9811-4831-9BFB-3E8658F0806F}"/>
          </ac:spMkLst>
        </pc:spChg>
        <pc:picChg chg="del">
          <ac:chgData name="Tapas Roy" userId="a75b0eef3954ea26" providerId="LiveId" clId="{1A277D92-5DB6-49BC-AC5A-45D822D23A0A}" dt="2021-06-21T04:21:35.947" v="908" actId="478"/>
          <ac:picMkLst>
            <pc:docMk/>
            <pc:sldMk cId="3161748254" sldId="288"/>
            <ac:picMk id="1026" creationId="{408437CA-C95D-4F47-89E9-52F8212D1275}"/>
          </ac:picMkLst>
        </pc:picChg>
        <pc:picChg chg="add mod">
          <ac:chgData name="Tapas Roy" userId="a75b0eef3954ea26" providerId="LiveId" clId="{1A277D92-5DB6-49BC-AC5A-45D822D23A0A}" dt="2021-06-21T04:21:44.943" v="911" actId="1076"/>
          <ac:picMkLst>
            <pc:docMk/>
            <pc:sldMk cId="3161748254" sldId="288"/>
            <ac:picMk id="2050" creationId="{68198B72-7E90-48ED-85BE-4299081EA75D}"/>
          </ac:picMkLst>
        </pc:picChg>
      </pc:sldChg>
    </pc:docChg>
  </pc:docChgLst>
  <pc:docChgLst>
    <pc:chgData name="Tapas Roy" userId="a75b0eef3954ea26" providerId="LiveId" clId="{8ABFDB25-0B4D-416B-87BF-96B20B8ABCE5}"/>
    <pc:docChg chg="custSel addSld modSld sldOrd">
      <pc:chgData name="Tapas Roy" userId="a75b0eef3954ea26" providerId="LiveId" clId="{8ABFDB25-0B4D-416B-87BF-96B20B8ABCE5}" dt="2021-06-22T18:59:45.391" v="95" actId="404"/>
      <pc:docMkLst>
        <pc:docMk/>
      </pc:docMkLst>
      <pc:sldChg chg="delSp mod">
        <pc:chgData name="Tapas Roy" userId="a75b0eef3954ea26" providerId="LiveId" clId="{8ABFDB25-0B4D-416B-87BF-96B20B8ABCE5}" dt="2021-06-22T18:55:53.776" v="26" actId="478"/>
        <pc:sldMkLst>
          <pc:docMk/>
          <pc:sldMk cId="0" sldId="266"/>
        </pc:sldMkLst>
        <pc:spChg chg="del">
          <ac:chgData name="Tapas Roy" userId="a75b0eef3954ea26" providerId="LiveId" clId="{8ABFDB25-0B4D-416B-87BF-96B20B8ABCE5}" dt="2021-06-22T18:55:53.776" v="26" actId="478"/>
          <ac:spMkLst>
            <pc:docMk/>
            <pc:sldMk cId="0" sldId="266"/>
            <ac:spMk id="5" creationId="{E4C3FF9A-2F29-4E2F-89C0-EBFB1DFED102}"/>
          </ac:spMkLst>
        </pc:spChg>
      </pc:sldChg>
      <pc:sldChg chg="modSp mod">
        <pc:chgData name="Tapas Roy" userId="a75b0eef3954ea26" providerId="LiveId" clId="{8ABFDB25-0B4D-416B-87BF-96B20B8ABCE5}" dt="2021-06-22T18:56:29.369" v="31" actId="6549"/>
        <pc:sldMkLst>
          <pc:docMk/>
          <pc:sldMk cId="0" sldId="267"/>
        </pc:sldMkLst>
        <pc:spChg chg="mod">
          <ac:chgData name="Tapas Roy" userId="a75b0eef3954ea26" providerId="LiveId" clId="{8ABFDB25-0B4D-416B-87BF-96B20B8ABCE5}" dt="2021-06-22T18:56:29.369" v="31" actId="6549"/>
          <ac:spMkLst>
            <pc:docMk/>
            <pc:sldMk cId="0" sldId="267"/>
            <ac:spMk id="5" creationId="{9B5DDDD4-8968-496D-B688-E7B92B64C5D9}"/>
          </ac:spMkLst>
        </pc:spChg>
      </pc:sldChg>
      <pc:sldChg chg="delSp mod">
        <pc:chgData name="Tapas Roy" userId="a75b0eef3954ea26" providerId="LiveId" clId="{8ABFDB25-0B4D-416B-87BF-96B20B8ABCE5}" dt="2021-06-22T18:56:38.191" v="32" actId="478"/>
        <pc:sldMkLst>
          <pc:docMk/>
          <pc:sldMk cId="0" sldId="268"/>
        </pc:sldMkLst>
        <pc:spChg chg="del">
          <ac:chgData name="Tapas Roy" userId="a75b0eef3954ea26" providerId="LiveId" clId="{8ABFDB25-0B4D-416B-87BF-96B20B8ABCE5}" dt="2021-06-22T18:56:38.191" v="32" actId="478"/>
          <ac:spMkLst>
            <pc:docMk/>
            <pc:sldMk cId="0" sldId="268"/>
            <ac:spMk id="5" creationId="{B241C5C8-7E28-44CC-BA0B-B0A9F61CF5B9}"/>
          </ac:spMkLst>
        </pc:spChg>
      </pc:sldChg>
      <pc:sldChg chg="delSp mod">
        <pc:chgData name="Tapas Roy" userId="a75b0eef3954ea26" providerId="LiveId" clId="{8ABFDB25-0B4D-416B-87BF-96B20B8ABCE5}" dt="2021-06-22T18:56:42.621" v="33" actId="478"/>
        <pc:sldMkLst>
          <pc:docMk/>
          <pc:sldMk cId="0" sldId="269"/>
        </pc:sldMkLst>
        <pc:spChg chg="del">
          <ac:chgData name="Tapas Roy" userId="a75b0eef3954ea26" providerId="LiveId" clId="{8ABFDB25-0B4D-416B-87BF-96B20B8ABCE5}" dt="2021-06-22T18:56:42.621" v="33" actId="478"/>
          <ac:spMkLst>
            <pc:docMk/>
            <pc:sldMk cId="0" sldId="269"/>
            <ac:spMk id="8" creationId="{F1DFB10B-DCDB-40F8-9A71-5E9532C184FE}"/>
          </ac:spMkLst>
        </pc:spChg>
      </pc:sldChg>
      <pc:sldChg chg="delSp mod">
        <pc:chgData name="Tapas Roy" userId="a75b0eef3954ea26" providerId="LiveId" clId="{8ABFDB25-0B4D-416B-87BF-96B20B8ABCE5}" dt="2021-06-22T18:57:08.032" v="34" actId="478"/>
        <pc:sldMkLst>
          <pc:docMk/>
          <pc:sldMk cId="0" sldId="271"/>
        </pc:sldMkLst>
        <pc:spChg chg="del">
          <ac:chgData name="Tapas Roy" userId="a75b0eef3954ea26" providerId="LiveId" clId="{8ABFDB25-0B4D-416B-87BF-96B20B8ABCE5}" dt="2021-06-22T18:57:08.032" v="34" actId="478"/>
          <ac:spMkLst>
            <pc:docMk/>
            <pc:sldMk cId="0" sldId="271"/>
            <ac:spMk id="5" creationId="{D69EE3F3-C08D-49DA-9EF2-4012A19675AB}"/>
          </ac:spMkLst>
        </pc:spChg>
      </pc:sldChg>
      <pc:sldChg chg="delSp mod ord">
        <pc:chgData name="Tapas Roy" userId="a75b0eef3954ea26" providerId="LiveId" clId="{8ABFDB25-0B4D-416B-87BF-96B20B8ABCE5}" dt="2021-06-22T18:58:50.129" v="53"/>
        <pc:sldMkLst>
          <pc:docMk/>
          <pc:sldMk cId="0" sldId="272"/>
        </pc:sldMkLst>
        <pc:spChg chg="del">
          <ac:chgData name="Tapas Roy" userId="a75b0eef3954ea26" providerId="LiveId" clId="{8ABFDB25-0B4D-416B-87BF-96B20B8ABCE5}" dt="2021-06-22T18:57:11.257" v="35" actId="478"/>
          <ac:spMkLst>
            <pc:docMk/>
            <pc:sldMk cId="0" sldId="272"/>
            <ac:spMk id="5" creationId="{3FD61786-AB9C-49C7-A7C0-10E7EF7B604F}"/>
          </ac:spMkLst>
        </pc:spChg>
      </pc:sldChg>
      <pc:sldChg chg="modSp">
        <pc:chgData name="Tapas Roy" userId="a75b0eef3954ea26" providerId="LiveId" clId="{8ABFDB25-0B4D-416B-87BF-96B20B8ABCE5}" dt="2021-06-22T18:57:57.231" v="51"/>
        <pc:sldMkLst>
          <pc:docMk/>
          <pc:sldMk cId="2979006660" sldId="276"/>
        </pc:sldMkLst>
        <pc:graphicFrameChg chg="mod">
          <ac:chgData name="Tapas Roy" userId="a75b0eef3954ea26" providerId="LiveId" clId="{8ABFDB25-0B4D-416B-87BF-96B20B8ABCE5}" dt="2021-06-22T18:57:57.231" v="51"/>
          <ac:graphicFrameMkLst>
            <pc:docMk/>
            <pc:sldMk cId="2979006660" sldId="276"/>
            <ac:graphicFrameMk id="2" creationId="{FC7C12DB-5F42-4603-BD5E-2D6631F249BF}"/>
          </ac:graphicFrameMkLst>
        </pc:graphicFrameChg>
      </pc:sldChg>
      <pc:sldChg chg="modSp">
        <pc:chgData name="Tapas Roy" userId="a75b0eef3954ea26" providerId="LiveId" clId="{8ABFDB25-0B4D-416B-87BF-96B20B8ABCE5}" dt="2021-06-22T18:55:03.116" v="25" actId="478"/>
        <pc:sldMkLst>
          <pc:docMk/>
          <pc:sldMk cId="4098522695" sldId="277"/>
        </pc:sldMkLst>
        <pc:graphicFrameChg chg="mod">
          <ac:chgData name="Tapas Roy" userId="a75b0eef3954ea26" providerId="LiveId" clId="{8ABFDB25-0B4D-416B-87BF-96B20B8ABCE5}" dt="2021-06-22T18:55:03.116" v="25" actId="478"/>
          <ac:graphicFrameMkLst>
            <pc:docMk/>
            <pc:sldMk cId="4098522695" sldId="277"/>
            <ac:graphicFrameMk id="75" creationId="{20DD1994-55B0-494B-93E1-32177FEA8668}"/>
          </ac:graphicFrameMkLst>
        </pc:graphicFrameChg>
      </pc:sldChg>
      <pc:sldChg chg="delSp mod ord">
        <pc:chgData name="Tapas Roy" userId="a75b0eef3954ea26" providerId="LiveId" clId="{8ABFDB25-0B4D-416B-87BF-96B20B8ABCE5}" dt="2021-06-22T18:58:50.129" v="53"/>
        <pc:sldMkLst>
          <pc:docMk/>
          <pc:sldMk cId="3161748254" sldId="288"/>
        </pc:sldMkLst>
        <pc:spChg chg="del">
          <ac:chgData name="Tapas Roy" userId="a75b0eef3954ea26" providerId="LiveId" clId="{8ABFDB25-0B4D-416B-87BF-96B20B8ABCE5}" dt="2021-06-22T18:57:14.315" v="36" actId="478"/>
          <ac:spMkLst>
            <pc:docMk/>
            <pc:sldMk cId="3161748254" sldId="288"/>
            <ac:spMk id="5" creationId="{3FD61786-AB9C-49C7-A7C0-10E7EF7B604F}"/>
          </ac:spMkLst>
        </pc:spChg>
      </pc:sldChg>
      <pc:sldChg chg="addSp delSp modSp add mod setBg delDesignElem">
        <pc:chgData name="Tapas Roy" userId="a75b0eef3954ea26" providerId="LiveId" clId="{8ABFDB25-0B4D-416B-87BF-96B20B8ABCE5}" dt="2021-06-22T18:59:45.391" v="95" actId="404"/>
        <pc:sldMkLst>
          <pc:docMk/>
          <pc:sldMk cId="1611413769" sldId="289"/>
        </pc:sldMkLst>
        <pc:spChg chg="mod">
          <ac:chgData name="Tapas Roy" userId="a75b0eef3954ea26" providerId="LiveId" clId="{8ABFDB25-0B4D-416B-87BF-96B20B8ABCE5}" dt="2021-06-22T18:59:45.391" v="95" actId="404"/>
          <ac:spMkLst>
            <pc:docMk/>
            <pc:sldMk cId="1611413769" sldId="289"/>
            <ac:spMk id="160" creationId="{00000000-0000-0000-0000-000000000000}"/>
          </ac:spMkLst>
        </pc:spChg>
        <pc:spChg chg="del">
          <ac:chgData name="Tapas Roy" userId="a75b0eef3954ea26" providerId="LiveId" clId="{8ABFDB25-0B4D-416B-87BF-96B20B8ABCE5}" dt="2021-06-22T18:59:05.671" v="55"/>
          <ac:spMkLst>
            <pc:docMk/>
            <pc:sldMk cId="1611413769" sldId="289"/>
            <ac:spMk id="167" creationId="{53F29798-D584-4792-9B62-3F5F5C36D619}"/>
          </ac:spMkLst>
        </pc:spChg>
        <pc:picChg chg="del">
          <ac:chgData name="Tapas Roy" userId="a75b0eef3954ea26" providerId="LiveId" clId="{8ABFDB25-0B4D-416B-87BF-96B20B8ABCE5}" dt="2021-06-22T18:59:08.573" v="56" actId="478"/>
          <ac:picMkLst>
            <pc:docMk/>
            <pc:sldMk cId="1611413769" sldId="289"/>
            <ac:picMk id="162" creationId="{00000000-0000-0000-0000-000000000000}"/>
          </ac:picMkLst>
        </pc:picChg>
        <pc:picChg chg="add mod">
          <ac:chgData name="Tapas Roy" userId="a75b0eef3954ea26" providerId="LiveId" clId="{8ABFDB25-0B4D-416B-87BF-96B20B8ABCE5}" dt="2021-06-22T18:59:27.088" v="59" actId="1076"/>
          <ac:picMkLst>
            <pc:docMk/>
            <pc:sldMk cId="1611413769" sldId="289"/>
            <ac:picMk id="1026" creationId="{AE2384D8-1648-446C-A906-F6F1279350F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97C4A9-2F4D-4F10-8971-1AD5BBA4B4C6}" type="doc">
      <dgm:prSet loTypeId="urn:microsoft.com/office/officeart/2005/8/layout/hierarchy1" loCatId="hierarchy" qsTypeId="urn:microsoft.com/office/officeart/2005/8/quickstyle/simple4" qsCatId="simple" csTypeId="urn:microsoft.com/office/officeart/2005/8/colors/accent3_2" csCatId="accent3" phldr="1"/>
      <dgm:spPr/>
      <dgm:t>
        <a:bodyPr/>
        <a:lstStyle/>
        <a:p>
          <a:endParaRPr lang="en-US"/>
        </a:p>
      </dgm:t>
    </dgm:pt>
    <dgm:pt modelId="{E2549BFC-7697-4005-9985-0349A1D0A8BC}">
      <dgm:prSet/>
      <dgm:spPr/>
      <dgm:t>
        <a:bodyPr/>
        <a:lstStyle/>
        <a:p>
          <a:r>
            <a:rPr lang="en-US" b="1" dirty="0"/>
            <a:t>Bitcoin Data Analysis </a:t>
          </a:r>
          <a:endParaRPr lang="en-US" dirty="0"/>
        </a:p>
      </dgm:t>
    </dgm:pt>
    <dgm:pt modelId="{C920765E-F1C4-4EB4-8D76-1E3C81DEEB01}" type="parTrans" cxnId="{95EEFE30-69B6-420E-A9BD-11E36333A536}">
      <dgm:prSet/>
      <dgm:spPr/>
      <dgm:t>
        <a:bodyPr/>
        <a:lstStyle/>
        <a:p>
          <a:endParaRPr lang="en-US"/>
        </a:p>
      </dgm:t>
    </dgm:pt>
    <dgm:pt modelId="{D927AD01-8BCF-4D6A-BEEA-9FBCB71FAE70}" type="sibTrans" cxnId="{95EEFE30-69B6-420E-A9BD-11E36333A536}">
      <dgm:prSet/>
      <dgm:spPr/>
      <dgm:t>
        <a:bodyPr/>
        <a:lstStyle/>
        <a:p>
          <a:endParaRPr lang="en-US"/>
        </a:p>
      </dgm:t>
    </dgm:pt>
    <dgm:pt modelId="{B39AA195-7FE7-486B-8E3F-513DF05E7189}">
      <dgm:prSet/>
      <dgm:spPr/>
      <dgm:t>
        <a:bodyPr/>
        <a:lstStyle/>
        <a:p>
          <a:r>
            <a:rPr lang="en-US" b="1"/>
            <a:t>Group-3</a:t>
          </a:r>
          <a:endParaRPr lang="en-US"/>
        </a:p>
      </dgm:t>
    </dgm:pt>
    <dgm:pt modelId="{E519691A-D211-4F3D-904F-CF91DBD570C7}" type="parTrans" cxnId="{0E40A831-2818-442B-BB73-D0EEFE939FEB}">
      <dgm:prSet/>
      <dgm:spPr/>
      <dgm:t>
        <a:bodyPr/>
        <a:lstStyle/>
        <a:p>
          <a:endParaRPr lang="en-US"/>
        </a:p>
      </dgm:t>
    </dgm:pt>
    <dgm:pt modelId="{EF58A254-EAA5-49E0-A9B8-2E4BB5B2FD45}" type="sibTrans" cxnId="{0E40A831-2818-442B-BB73-D0EEFE939FEB}">
      <dgm:prSet/>
      <dgm:spPr/>
      <dgm:t>
        <a:bodyPr/>
        <a:lstStyle/>
        <a:p>
          <a:endParaRPr lang="en-US"/>
        </a:p>
      </dgm:t>
    </dgm:pt>
    <dgm:pt modelId="{A2A98A4B-283B-4AD6-A5AC-A53B27114F7D}" type="pres">
      <dgm:prSet presAssocID="{5B97C4A9-2F4D-4F10-8971-1AD5BBA4B4C6}" presName="hierChild1" presStyleCnt="0">
        <dgm:presLayoutVars>
          <dgm:chPref val="1"/>
          <dgm:dir/>
          <dgm:animOne val="branch"/>
          <dgm:animLvl val="lvl"/>
          <dgm:resizeHandles/>
        </dgm:presLayoutVars>
      </dgm:prSet>
      <dgm:spPr/>
    </dgm:pt>
    <dgm:pt modelId="{21A5A570-5144-4EEE-BE65-DE49E6F522B4}" type="pres">
      <dgm:prSet presAssocID="{E2549BFC-7697-4005-9985-0349A1D0A8BC}" presName="hierRoot1" presStyleCnt="0"/>
      <dgm:spPr/>
    </dgm:pt>
    <dgm:pt modelId="{EB570FC0-278F-4D75-AA79-2F418D75FAF8}" type="pres">
      <dgm:prSet presAssocID="{E2549BFC-7697-4005-9985-0349A1D0A8BC}" presName="composite" presStyleCnt="0"/>
      <dgm:spPr/>
    </dgm:pt>
    <dgm:pt modelId="{2C30AFEC-7F4F-4B5E-B59E-A26E72124579}" type="pres">
      <dgm:prSet presAssocID="{E2549BFC-7697-4005-9985-0349A1D0A8BC}" presName="background" presStyleLbl="node0" presStyleIdx="0" presStyleCnt="2"/>
      <dgm:spPr/>
    </dgm:pt>
    <dgm:pt modelId="{DB535C5A-C2FB-4482-9072-C3C6AE4187BD}" type="pres">
      <dgm:prSet presAssocID="{E2549BFC-7697-4005-9985-0349A1D0A8BC}" presName="text" presStyleLbl="fgAcc0" presStyleIdx="0" presStyleCnt="2">
        <dgm:presLayoutVars>
          <dgm:chPref val="3"/>
        </dgm:presLayoutVars>
      </dgm:prSet>
      <dgm:spPr/>
    </dgm:pt>
    <dgm:pt modelId="{92DF6E19-D214-4095-8A19-4892898FC6FD}" type="pres">
      <dgm:prSet presAssocID="{E2549BFC-7697-4005-9985-0349A1D0A8BC}" presName="hierChild2" presStyleCnt="0"/>
      <dgm:spPr/>
    </dgm:pt>
    <dgm:pt modelId="{8147E35D-C2AD-4675-AF9E-C67F3CF871BF}" type="pres">
      <dgm:prSet presAssocID="{B39AA195-7FE7-486B-8E3F-513DF05E7189}" presName="hierRoot1" presStyleCnt="0"/>
      <dgm:spPr/>
    </dgm:pt>
    <dgm:pt modelId="{1FB99BD2-FDF8-4368-8EAA-1A23AA4251DE}" type="pres">
      <dgm:prSet presAssocID="{B39AA195-7FE7-486B-8E3F-513DF05E7189}" presName="composite" presStyleCnt="0"/>
      <dgm:spPr/>
    </dgm:pt>
    <dgm:pt modelId="{CA0BB616-B3B7-49B0-B657-3BF6E7076661}" type="pres">
      <dgm:prSet presAssocID="{B39AA195-7FE7-486B-8E3F-513DF05E7189}" presName="background" presStyleLbl="node0" presStyleIdx="1" presStyleCnt="2"/>
      <dgm:spPr/>
    </dgm:pt>
    <dgm:pt modelId="{0E0DE90B-68D9-4620-972A-F3E0B140543F}" type="pres">
      <dgm:prSet presAssocID="{B39AA195-7FE7-486B-8E3F-513DF05E7189}" presName="text" presStyleLbl="fgAcc0" presStyleIdx="1" presStyleCnt="2">
        <dgm:presLayoutVars>
          <dgm:chPref val="3"/>
        </dgm:presLayoutVars>
      </dgm:prSet>
      <dgm:spPr/>
    </dgm:pt>
    <dgm:pt modelId="{31040C85-475D-41AD-B103-ADBE6DC26078}" type="pres">
      <dgm:prSet presAssocID="{B39AA195-7FE7-486B-8E3F-513DF05E7189}" presName="hierChild2" presStyleCnt="0"/>
      <dgm:spPr/>
    </dgm:pt>
  </dgm:ptLst>
  <dgm:cxnLst>
    <dgm:cxn modelId="{34852426-1621-4330-AFBD-383BD40A2F84}" type="presOf" srcId="{B39AA195-7FE7-486B-8E3F-513DF05E7189}" destId="{0E0DE90B-68D9-4620-972A-F3E0B140543F}" srcOrd="0" destOrd="0" presId="urn:microsoft.com/office/officeart/2005/8/layout/hierarchy1"/>
    <dgm:cxn modelId="{4E6E422B-84F5-4702-9B27-9FD9F31EFE53}" type="presOf" srcId="{E2549BFC-7697-4005-9985-0349A1D0A8BC}" destId="{DB535C5A-C2FB-4482-9072-C3C6AE4187BD}" srcOrd="0" destOrd="0" presId="urn:microsoft.com/office/officeart/2005/8/layout/hierarchy1"/>
    <dgm:cxn modelId="{95EEFE30-69B6-420E-A9BD-11E36333A536}" srcId="{5B97C4A9-2F4D-4F10-8971-1AD5BBA4B4C6}" destId="{E2549BFC-7697-4005-9985-0349A1D0A8BC}" srcOrd="0" destOrd="0" parTransId="{C920765E-F1C4-4EB4-8D76-1E3C81DEEB01}" sibTransId="{D927AD01-8BCF-4D6A-BEEA-9FBCB71FAE70}"/>
    <dgm:cxn modelId="{0E40A831-2818-442B-BB73-D0EEFE939FEB}" srcId="{5B97C4A9-2F4D-4F10-8971-1AD5BBA4B4C6}" destId="{B39AA195-7FE7-486B-8E3F-513DF05E7189}" srcOrd="1" destOrd="0" parTransId="{E519691A-D211-4F3D-904F-CF91DBD570C7}" sibTransId="{EF58A254-EAA5-49E0-A9B8-2E4BB5B2FD45}"/>
    <dgm:cxn modelId="{D6E11A4E-A97A-4C57-A3CF-97047EF06888}" type="presOf" srcId="{5B97C4A9-2F4D-4F10-8971-1AD5BBA4B4C6}" destId="{A2A98A4B-283B-4AD6-A5AC-A53B27114F7D}" srcOrd="0" destOrd="0" presId="urn:microsoft.com/office/officeart/2005/8/layout/hierarchy1"/>
    <dgm:cxn modelId="{CD9EE307-95F6-4402-860E-3CD5ACD195C2}" type="presParOf" srcId="{A2A98A4B-283B-4AD6-A5AC-A53B27114F7D}" destId="{21A5A570-5144-4EEE-BE65-DE49E6F522B4}" srcOrd="0" destOrd="0" presId="urn:microsoft.com/office/officeart/2005/8/layout/hierarchy1"/>
    <dgm:cxn modelId="{117F37F7-7F5F-4956-BBAC-34F07CE09B2D}" type="presParOf" srcId="{21A5A570-5144-4EEE-BE65-DE49E6F522B4}" destId="{EB570FC0-278F-4D75-AA79-2F418D75FAF8}" srcOrd="0" destOrd="0" presId="urn:microsoft.com/office/officeart/2005/8/layout/hierarchy1"/>
    <dgm:cxn modelId="{1FBB5AB3-70D8-425F-847D-A8A7F49F1716}" type="presParOf" srcId="{EB570FC0-278F-4D75-AA79-2F418D75FAF8}" destId="{2C30AFEC-7F4F-4B5E-B59E-A26E72124579}" srcOrd="0" destOrd="0" presId="urn:microsoft.com/office/officeart/2005/8/layout/hierarchy1"/>
    <dgm:cxn modelId="{CFD533D2-A23B-4FC9-A233-78FFA83A5AE4}" type="presParOf" srcId="{EB570FC0-278F-4D75-AA79-2F418D75FAF8}" destId="{DB535C5A-C2FB-4482-9072-C3C6AE4187BD}" srcOrd="1" destOrd="0" presId="urn:microsoft.com/office/officeart/2005/8/layout/hierarchy1"/>
    <dgm:cxn modelId="{9D1A607E-E183-4A29-905F-CB739D2AF7AB}" type="presParOf" srcId="{21A5A570-5144-4EEE-BE65-DE49E6F522B4}" destId="{92DF6E19-D214-4095-8A19-4892898FC6FD}" srcOrd="1" destOrd="0" presId="urn:microsoft.com/office/officeart/2005/8/layout/hierarchy1"/>
    <dgm:cxn modelId="{432C085F-036C-425B-BCD7-444DA5606953}" type="presParOf" srcId="{A2A98A4B-283B-4AD6-A5AC-A53B27114F7D}" destId="{8147E35D-C2AD-4675-AF9E-C67F3CF871BF}" srcOrd="1" destOrd="0" presId="urn:microsoft.com/office/officeart/2005/8/layout/hierarchy1"/>
    <dgm:cxn modelId="{31AACA40-7D92-4DDB-872D-C9D3CD3F1260}" type="presParOf" srcId="{8147E35D-C2AD-4675-AF9E-C67F3CF871BF}" destId="{1FB99BD2-FDF8-4368-8EAA-1A23AA4251DE}" srcOrd="0" destOrd="0" presId="urn:microsoft.com/office/officeart/2005/8/layout/hierarchy1"/>
    <dgm:cxn modelId="{15008408-73A6-4EEC-BE45-15EC1B05F8D5}" type="presParOf" srcId="{1FB99BD2-FDF8-4368-8EAA-1A23AA4251DE}" destId="{CA0BB616-B3B7-49B0-B657-3BF6E7076661}" srcOrd="0" destOrd="0" presId="urn:microsoft.com/office/officeart/2005/8/layout/hierarchy1"/>
    <dgm:cxn modelId="{A0C1B673-BF81-43B7-8C62-A9D230F7D84D}" type="presParOf" srcId="{1FB99BD2-FDF8-4368-8EAA-1A23AA4251DE}" destId="{0E0DE90B-68D9-4620-972A-F3E0B140543F}" srcOrd="1" destOrd="0" presId="urn:microsoft.com/office/officeart/2005/8/layout/hierarchy1"/>
    <dgm:cxn modelId="{DFAE685F-FAD4-4C0C-8A26-A293D23AAB91}" type="presParOf" srcId="{8147E35D-C2AD-4675-AF9E-C67F3CF871BF}" destId="{31040C85-475D-41AD-B103-ADBE6DC26078}"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F27174-050E-49FC-9D5C-4D9C9904BEF1}"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C6A891AE-C545-4227-B0AC-9EE0614A776E}">
      <dgm:prSet custT="1"/>
      <dgm:spPr/>
      <dgm:t>
        <a:bodyPr/>
        <a:lstStyle/>
        <a:p>
          <a:r>
            <a:rPr lang="en-US" sz="1800" dirty="0"/>
            <a:t>Intro and questions we tried to answer</a:t>
          </a:r>
        </a:p>
      </dgm:t>
    </dgm:pt>
    <dgm:pt modelId="{BD6F9374-402B-4FA1-A30C-CA7680FDF7C4}" type="parTrans" cxnId="{E977DE8B-07C9-4F24-B813-4B6B863E2316}">
      <dgm:prSet/>
      <dgm:spPr/>
      <dgm:t>
        <a:bodyPr/>
        <a:lstStyle/>
        <a:p>
          <a:endParaRPr lang="en-US" sz="2400"/>
        </a:p>
      </dgm:t>
    </dgm:pt>
    <dgm:pt modelId="{A7BE0010-433B-4CAF-8842-0E4622E43FE0}" type="sibTrans" cxnId="{E977DE8B-07C9-4F24-B813-4B6B863E2316}">
      <dgm:prSet/>
      <dgm:spPr/>
      <dgm:t>
        <a:bodyPr/>
        <a:lstStyle/>
        <a:p>
          <a:endParaRPr lang="en-US" sz="2400"/>
        </a:p>
      </dgm:t>
    </dgm:pt>
    <dgm:pt modelId="{09745133-382B-4525-BCBD-22A4231402F5}">
      <dgm:prSet custT="1"/>
      <dgm:spPr/>
      <dgm:t>
        <a:bodyPr/>
        <a:lstStyle/>
        <a:p>
          <a:r>
            <a:rPr lang="en-US" sz="1800" dirty="0"/>
            <a:t>Approach - Data sources, Financial Packages, Data Pre-processing</a:t>
          </a:r>
        </a:p>
      </dgm:t>
    </dgm:pt>
    <dgm:pt modelId="{65994078-DDDF-4F53-9090-248ED744581A}" type="parTrans" cxnId="{F2984A22-387F-411B-81FC-309F014B48CB}">
      <dgm:prSet/>
      <dgm:spPr/>
      <dgm:t>
        <a:bodyPr/>
        <a:lstStyle/>
        <a:p>
          <a:endParaRPr lang="en-US" sz="2400"/>
        </a:p>
      </dgm:t>
    </dgm:pt>
    <dgm:pt modelId="{49A0A486-E070-4D03-BBED-522B366A55A5}" type="sibTrans" cxnId="{F2984A22-387F-411B-81FC-309F014B48CB}">
      <dgm:prSet/>
      <dgm:spPr/>
      <dgm:t>
        <a:bodyPr/>
        <a:lstStyle/>
        <a:p>
          <a:endParaRPr lang="en-US" sz="2400"/>
        </a:p>
      </dgm:t>
    </dgm:pt>
    <dgm:pt modelId="{073943ED-63AA-4A79-A9D3-6313105C2987}">
      <dgm:prSet custT="1"/>
      <dgm:spPr/>
      <dgm:t>
        <a:bodyPr/>
        <a:lstStyle/>
        <a:p>
          <a:r>
            <a:rPr lang="en-US" sz="1800" dirty="0"/>
            <a:t>Solution and analysis findings:</a:t>
          </a:r>
        </a:p>
      </dgm:t>
    </dgm:pt>
    <dgm:pt modelId="{94F569F4-51DE-4C6E-B86C-8DF999E4F140}" type="parTrans" cxnId="{D365F7D9-2615-4483-8D6A-EC148AA62903}">
      <dgm:prSet/>
      <dgm:spPr/>
      <dgm:t>
        <a:bodyPr/>
        <a:lstStyle/>
        <a:p>
          <a:endParaRPr lang="en-US" sz="2400"/>
        </a:p>
      </dgm:t>
    </dgm:pt>
    <dgm:pt modelId="{44A16360-A89E-4B50-970B-45393FDD7AD1}" type="sibTrans" cxnId="{D365F7D9-2615-4483-8D6A-EC148AA62903}">
      <dgm:prSet/>
      <dgm:spPr/>
      <dgm:t>
        <a:bodyPr/>
        <a:lstStyle/>
        <a:p>
          <a:endParaRPr lang="en-US" sz="2400"/>
        </a:p>
      </dgm:t>
    </dgm:pt>
    <dgm:pt modelId="{AFA6E2E3-1696-4783-8A99-9A135B2C5E8E}">
      <dgm:prSet custT="1"/>
      <dgm:spPr/>
      <dgm:t>
        <a:bodyPr/>
        <a:lstStyle/>
        <a:p>
          <a:pPr>
            <a:buFont typeface="Wingdings" panose="05000000000000000000" pitchFamily="2" charset="2"/>
            <a:buChar char="q"/>
          </a:pPr>
          <a:r>
            <a:rPr lang="en-US" sz="1600" kern="1200" dirty="0"/>
            <a:t>  Bitcoin adoption through ATM data analysis</a:t>
          </a:r>
        </a:p>
      </dgm:t>
    </dgm:pt>
    <dgm:pt modelId="{D1B68189-CAC2-4276-B9C7-CA7D75227C9B}" type="parTrans" cxnId="{5B72E9ED-B1D4-4759-AD2F-C900F9D51104}">
      <dgm:prSet/>
      <dgm:spPr/>
      <dgm:t>
        <a:bodyPr/>
        <a:lstStyle/>
        <a:p>
          <a:endParaRPr lang="en-US" sz="2400"/>
        </a:p>
      </dgm:t>
    </dgm:pt>
    <dgm:pt modelId="{B4865840-3EE9-433D-8358-CE16FF6AF41F}" type="sibTrans" cxnId="{5B72E9ED-B1D4-4759-AD2F-C900F9D51104}">
      <dgm:prSet/>
      <dgm:spPr/>
      <dgm:t>
        <a:bodyPr/>
        <a:lstStyle/>
        <a:p>
          <a:endParaRPr lang="en-US" sz="2400"/>
        </a:p>
      </dgm:t>
    </dgm:pt>
    <dgm:pt modelId="{83766D50-AB85-46C1-8558-B334586AB48C}">
      <dgm:prSet custT="1"/>
      <dgm:spPr/>
      <dgm:t>
        <a:bodyPr/>
        <a:lstStyle/>
        <a:p>
          <a:r>
            <a:rPr lang="en-US" sz="1800" dirty="0"/>
            <a:t>Key observations and next steps</a:t>
          </a:r>
        </a:p>
      </dgm:t>
    </dgm:pt>
    <dgm:pt modelId="{5F966547-3DFC-42F1-BBC8-5F1B986E0B5D}" type="parTrans" cxnId="{28A3A109-A33D-43E6-A756-B3845582C03C}">
      <dgm:prSet/>
      <dgm:spPr/>
      <dgm:t>
        <a:bodyPr/>
        <a:lstStyle/>
        <a:p>
          <a:endParaRPr lang="en-US" sz="2400"/>
        </a:p>
      </dgm:t>
    </dgm:pt>
    <dgm:pt modelId="{CAA0AA7F-6DCF-4866-AC06-FAB97B2CE2D7}" type="sibTrans" cxnId="{28A3A109-A33D-43E6-A756-B3845582C03C}">
      <dgm:prSet/>
      <dgm:spPr/>
      <dgm:t>
        <a:bodyPr/>
        <a:lstStyle/>
        <a:p>
          <a:endParaRPr lang="en-US" sz="2400"/>
        </a:p>
      </dgm:t>
    </dgm:pt>
    <dgm:pt modelId="{55D3A8A2-E169-45C5-A77B-74B235C0821E}">
      <dgm:prSet custT="1"/>
      <dgm:spPr/>
      <dgm:t>
        <a:bodyPr/>
        <a:lstStyle/>
        <a:p>
          <a:pPr>
            <a:buFont typeface="Wingdings" panose="05000000000000000000" pitchFamily="2" charset="2"/>
            <a:buChar char="§"/>
          </a:pPr>
          <a:r>
            <a:rPr lang="en-US" sz="1600" kern="1200" dirty="0"/>
            <a:t> Bitcoin and SP500</a:t>
          </a:r>
        </a:p>
      </dgm:t>
    </dgm:pt>
    <dgm:pt modelId="{6998F472-3255-4FE5-830B-C0A5CA33A907}" type="sibTrans" cxnId="{8A5FCE31-D192-426F-89C1-AF57D4850E74}">
      <dgm:prSet/>
      <dgm:spPr/>
      <dgm:t>
        <a:bodyPr/>
        <a:lstStyle/>
        <a:p>
          <a:endParaRPr lang="en-US" sz="2400"/>
        </a:p>
      </dgm:t>
    </dgm:pt>
    <dgm:pt modelId="{91416B18-9262-4DA7-954D-1AA605FF06FD}" type="parTrans" cxnId="{8A5FCE31-D192-426F-89C1-AF57D4850E74}">
      <dgm:prSet/>
      <dgm:spPr/>
      <dgm:t>
        <a:bodyPr/>
        <a:lstStyle/>
        <a:p>
          <a:endParaRPr lang="en-US" sz="2400"/>
        </a:p>
      </dgm:t>
    </dgm:pt>
    <dgm:pt modelId="{DA910E72-70BE-492D-B9C8-D36F45E05109}">
      <dgm:prSet custT="1"/>
      <dgm:spPr/>
      <dgm:t>
        <a:bodyPr/>
        <a:lstStyle/>
        <a:p>
          <a:pPr>
            <a:buFont typeface="Wingdings" panose="05000000000000000000" pitchFamily="2" charset="2"/>
            <a:buChar char="§"/>
          </a:pPr>
          <a:r>
            <a:rPr lang="en-US" sz="1600" kern="1200" dirty="0"/>
            <a:t> Bitcoin and options volume</a:t>
          </a:r>
        </a:p>
      </dgm:t>
    </dgm:pt>
    <dgm:pt modelId="{76DEB76D-128B-413C-A5BF-C2C076AD8531}" type="sibTrans" cxnId="{7BB250EC-0A81-44C1-94C3-77B864D0BAF8}">
      <dgm:prSet/>
      <dgm:spPr/>
      <dgm:t>
        <a:bodyPr/>
        <a:lstStyle/>
        <a:p>
          <a:endParaRPr lang="en-US" sz="2400"/>
        </a:p>
      </dgm:t>
    </dgm:pt>
    <dgm:pt modelId="{91A3BCAA-868D-455F-BA68-C995872DD27E}" type="parTrans" cxnId="{7BB250EC-0A81-44C1-94C3-77B864D0BAF8}">
      <dgm:prSet/>
      <dgm:spPr/>
      <dgm:t>
        <a:bodyPr/>
        <a:lstStyle/>
        <a:p>
          <a:endParaRPr lang="en-US" sz="2400"/>
        </a:p>
      </dgm:t>
    </dgm:pt>
    <dgm:pt modelId="{24F10919-31B6-4532-8808-41BF329C5A40}">
      <dgm:prSet custT="1"/>
      <dgm:spPr/>
      <dgm:t>
        <a:bodyPr/>
        <a:lstStyle/>
        <a:p>
          <a:pPr>
            <a:buFont typeface="Wingdings" panose="05000000000000000000" pitchFamily="2" charset="2"/>
            <a:buChar char="§"/>
          </a:pPr>
          <a:r>
            <a:rPr lang="en-US" sz="1600" kern="1200" dirty="0"/>
            <a:t> Bitcoin and Forex data</a:t>
          </a:r>
        </a:p>
      </dgm:t>
    </dgm:pt>
    <dgm:pt modelId="{C5301862-C86D-44BA-8CEF-69479E30132C}" type="sibTrans" cxnId="{6471F1AF-510E-4A38-912D-94E2EC8384EA}">
      <dgm:prSet/>
      <dgm:spPr/>
      <dgm:t>
        <a:bodyPr/>
        <a:lstStyle/>
        <a:p>
          <a:endParaRPr lang="en-US" sz="2400"/>
        </a:p>
      </dgm:t>
    </dgm:pt>
    <dgm:pt modelId="{77969E2F-E5EC-4125-B0E9-6C9D9602CCA7}" type="parTrans" cxnId="{6471F1AF-510E-4A38-912D-94E2EC8384EA}">
      <dgm:prSet/>
      <dgm:spPr/>
      <dgm:t>
        <a:bodyPr/>
        <a:lstStyle/>
        <a:p>
          <a:endParaRPr lang="en-US" sz="2400"/>
        </a:p>
      </dgm:t>
    </dgm:pt>
    <dgm:pt modelId="{B007F413-53CF-4A9A-BBEA-68F664E6D584}">
      <dgm:prSet custT="1"/>
      <dgm:spPr/>
      <dgm:t>
        <a:bodyPr/>
        <a:lstStyle/>
        <a:p>
          <a:pPr>
            <a:buFont typeface="Wingdings" panose="05000000000000000000" pitchFamily="2" charset="2"/>
            <a:buChar char="§"/>
          </a:pPr>
          <a:r>
            <a:rPr lang="en-US" sz="1600" kern="1200" dirty="0"/>
            <a:t> Bitcoin and wallet addresses, hash rates and difficulties</a:t>
          </a:r>
        </a:p>
      </dgm:t>
    </dgm:pt>
    <dgm:pt modelId="{29E90E09-A125-44CA-A96F-9B3415B70E12}" type="parTrans" cxnId="{8BD5F8ED-CFA0-437D-B394-A7BC66C97676}">
      <dgm:prSet/>
      <dgm:spPr/>
      <dgm:t>
        <a:bodyPr/>
        <a:lstStyle/>
        <a:p>
          <a:endParaRPr lang="en-US" sz="2400"/>
        </a:p>
      </dgm:t>
    </dgm:pt>
    <dgm:pt modelId="{0C10E19E-04FA-4607-AA4D-6DDEBD01075C}" type="sibTrans" cxnId="{8BD5F8ED-CFA0-437D-B394-A7BC66C97676}">
      <dgm:prSet/>
      <dgm:spPr/>
      <dgm:t>
        <a:bodyPr/>
        <a:lstStyle/>
        <a:p>
          <a:endParaRPr lang="en-US" sz="2400"/>
        </a:p>
      </dgm:t>
    </dgm:pt>
    <dgm:pt modelId="{DBF8CBC3-FD7B-4B5E-BED0-3F9944BD3993}">
      <dgm:prSet custT="1"/>
      <dgm:spPr/>
      <dgm:t>
        <a:bodyPr/>
        <a:lstStyle/>
        <a:p>
          <a:pPr>
            <a:buFont typeface="Wingdings" panose="05000000000000000000" pitchFamily="2" charset="2"/>
            <a:buChar char="q"/>
          </a:pPr>
          <a:r>
            <a:rPr lang="en-US" sz="1600" kern="1200" dirty="0"/>
            <a:t>  Correlation analysis between:</a:t>
          </a:r>
        </a:p>
      </dgm:t>
    </dgm:pt>
    <dgm:pt modelId="{4273A073-0D88-4243-8583-FE2AC323F24D}" type="sibTrans" cxnId="{ED8D26C1-83F1-4495-8CA4-CA7161FA8796}">
      <dgm:prSet/>
      <dgm:spPr/>
      <dgm:t>
        <a:bodyPr/>
        <a:lstStyle/>
        <a:p>
          <a:endParaRPr lang="en-US" sz="2400"/>
        </a:p>
      </dgm:t>
    </dgm:pt>
    <dgm:pt modelId="{0C1B70F5-36B1-4CEC-8826-389B12FC23F7}" type="parTrans" cxnId="{ED8D26C1-83F1-4495-8CA4-CA7161FA8796}">
      <dgm:prSet/>
      <dgm:spPr/>
      <dgm:t>
        <a:bodyPr/>
        <a:lstStyle/>
        <a:p>
          <a:endParaRPr lang="en-US" sz="2400"/>
        </a:p>
      </dgm:t>
    </dgm:pt>
    <dgm:pt modelId="{8AE77D39-7FD9-4386-85EE-0F2A075F2D5A}">
      <dgm:prSet custT="1"/>
      <dgm:spPr/>
      <dgm:t>
        <a:bodyPr/>
        <a:lstStyle/>
        <a:p>
          <a:pPr>
            <a:buFont typeface="Wingdings" panose="05000000000000000000" pitchFamily="2" charset="2"/>
            <a:buChar char="§"/>
          </a:pPr>
          <a:r>
            <a:rPr lang="en-US" sz="1600" kern="1200" dirty="0"/>
            <a:t> Bitcoin and CPI</a:t>
          </a:r>
        </a:p>
      </dgm:t>
    </dgm:pt>
    <dgm:pt modelId="{6942406F-FD2D-4D18-B2DB-E000E89D0C52}" type="parTrans" cxnId="{7A594A01-FA33-4036-B3A5-B2B48C6D5393}">
      <dgm:prSet/>
      <dgm:spPr/>
      <dgm:t>
        <a:bodyPr/>
        <a:lstStyle/>
        <a:p>
          <a:endParaRPr lang="en-US"/>
        </a:p>
      </dgm:t>
    </dgm:pt>
    <dgm:pt modelId="{0AEC65B3-EF14-4B53-B9E0-36B05719331C}" type="sibTrans" cxnId="{7A594A01-FA33-4036-B3A5-B2B48C6D5393}">
      <dgm:prSet/>
      <dgm:spPr/>
      <dgm:t>
        <a:bodyPr/>
        <a:lstStyle/>
        <a:p>
          <a:endParaRPr lang="en-US"/>
        </a:p>
      </dgm:t>
    </dgm:pt>
    <dgm:pt modelId="{22DFC31D-5A94-497D-98E3-C3408046E9E8}" type="pres">
      <dgm:prSet presAssocID="{70F27174-050E-49FC-9D5C-4D9C9904BEF1}" presName="linear" presStyleCnt="0">
        <dgm:presLayoutVars>
          <dgm:animLvl val="lvl"/>
          <dgm:resizeHandles val="exact"/>
        </dgm:presLayoutVars>
      </dgm:prSet>
      <dgm:spPr/>
    </dgm:pt>
    <dgm:pt modelId="{3E77857C-2E62-4FAC-BB1F-964C4728982B}" type="pres">
      <dgm:prSet presAssocID="{C6A891AE-C545-4227-B0AC-9EE0614A776E}" presName="parentText" presStyleLbl="node1" presStyleIdx="0" presStyleCnt="4">
        <dgm:presLayoutVars>
          <dgm:chMax val="0"/>
          <dgm:bulletEnabled val="1"/>
        </dgm:presLayoutVars>
      </dgm:prSet>
      <dgm:spPr/>
    </dgm:pt>
    <dgm:pt modelId="{3BCEECCE-7574-4FEC-8D9E-5F9B4226F94C}" type="pres">
      <dgm:prSet presAssocID="{A7BE0010-433B-4CAF-8842-0E4622E43FE0}" presName="spacer" presStyleCnt="0"/>
      <dgm:spPr/>
    </dgm:pt>
    <dgm:pt modelId="{308FF1CA-DE99-49B1-8437-594E711F0BC4}" type="pres">
      <dgm:prSet presAssocID="{09745133-382B-4525-BCBD-22A4231402F5}" presName="parentText" presStyleLbl="node1" presStyleIdx="1" presStyleCnt="4">
        <dgm:presLayoutVars>
          <dgm:chMax val="0"/>
          <dgm:bulletEnabled val="1"/>
        </dgm:presLayoutVars>
      </dgm:prSet>
      <dgm:spPr/>
    </dgm:pt>
    <dgm:pt modelId="{2D330D6E-441F-4FC8-953F-12191115A0C2}" type="pres">
      <dgm:prSet presAssocID="{49A0A486-E070-4D03-BBED-522B366A55A5}" presName="spacer" presStyleCnt="0"/>
      <dgm:spPr/>
    </dgm:pt>
    <dgm:pt modelId="{AEF6274D-0402-4C1A-AF11-24D34E234DB8}" type="pres">
      <dgm:prSet presAssocID="{073943ED-63AA-4A79-A9D3-6313105C2987}" presName="parentText" presStyleLbl="node1" presStyleIdx="2" presStyleCnt="4">
        <dgm:presLayoutVars>
          <dgm:chMax val="0"/>
          <dgm:bulletEnabled val="1"/>
        </dgm:presLayoutVars>
      </dgm:prSet>
      <dgm:spPr/>
    </dgm:pt>
    <dgm:pt modelId="{B6479B6E-0B99-472A-81F6-EF98898830C2}" type="pres">
      <dgm:prSet presAssocID="{073943ED-63AA-4A79-A9D3-6313105C2987}" presName="childText" presStyleLbl="revTx" presStyleIdx="0" presStyleCnt="1">
        <dgm:presLayoutVars>
          <dgm:bulletEnabled val="1"/>
        </dgm:presLayoutVars>
      </dgm:prSet>
      <dgm:spPr/>
    </dgm:pt>
    <dgm:pt modelId="{26D6068F-4004-40E0-8A3A-6E47BD8DC9C7}" type="pres">
      <dgm:prSet presAssocID="{83766D50-AB85-46C1-8558-B334586AB48C}" presName="parentText" presStyleLbl="node1" presStyleIdx="3" presStyleCnt="4">
        <dgm:presLayoutVars>
          <dgm:chMax val="0"/>
          <dgm:bulletEnabled val="1"/>
        </dgm:presLayoutVars>
      </dgm:prSet>
      <dgm:spPr/>
    </dgm:pt>
  </dgm:ptLst>
  <dgm:cxnLst>
    <dgm:cxn modelId="{7A594A01-FA33-4036-B3A5-B2B48C6D5393}" srcId="{DBF8CBC3-FD7B-4B5E-BED0-3F9944BD3993}" destId="{8AE77D39-7FD9-4386-85EE-0F2A075F2D5A}" srcOrd="4" destOrd="0" parTransId="{6942406F-FD2D-4D18-B2DB-E000E89D0C52}" sibTransId="{0AEC65B3-EF14-4B53-B9E0-36B05719331C}"/>
    <dgm:cxn modelId="{28A3A109-A33D-43E6-A756-B3845582C03C}" srcId="{70F27174-050E-49FC-9D5C-4D9C9904BEF1}" destId="{83766D50-AB85-46C1-8558-B334586AB48C}" srcOrd="3" destOrd="0" parTransId="{5F966547-3DFC-42F1-BBC8-5F1B986E0B5D}" sibTransId="{CAA0AA7F-6DCF-4866-AC06-FAB97B2CE2D7}"/>
    <dgm:cxn modelId="{4092861E-D93B-4210-989A-F3F56C536E9C}" type="presOf" srcId="{073943ED-63AA-4A79-A9D3-6313105C2987}" destId="{AEF6274D-0402-4C1A-AF11-24D34E234DB8}" srcOrd="0" destOrd="0" presId="urn:microsoft.com/office/officeart/2005/8/layout/vList2"/>
    <dgm:cxn modelId="{F2984A22-387F-411B-81FC-309F014B48CB}" srcId="{70F27174-050E-49FC-9D5C-4D9C9904BEF1}" destId="{09745133-382B-4525-BCBD-22A4231402F5}" srcOrd="1" destOrd="0" parTransId="{65994078-DDDF-4F53-9090-248ED744581A}" sibTransId="{49A0A486-E070-4D03-BBED-522B366A55A5}"/>
    <dgm:cxn modelId="{8A5FCE31-D192-426F-89C1-AF57D4850E74}" srcId="{DBF8CBC3-FD7B-4B5E-BED0-3F9944BD3993}" destId="{55D3A8A2-E169-45C5-A77B-74B235C0821E}" srcOrd="1" destOrd="0" parTransId="{91416B18-9262-4DA7-954D-1AA605FF06FD}" sibTransId="{6998F472-3255-4FE5-830B-C0A5CA33A907}"/>
    <dgm:cxn modelId="{312A1A34-7A82-40E5-B184-A855DDC270EE}" type="presOf" srcId="{24F10919-31B6-4532-8808-41BF329C5A40}" destId="{B6479B6E-0B99-472A-81F6-EF98898830C2}" srcOrd="0" destOrd="5" presId="urn:microsoft.com/office/officeart/2005/8/layout/vList2"/>
    <dgm:cxn modelId="{61F49247-BF9F-4760-B545-80B7EC4C7E36}" type="presOf" srcId="{AFA6E2E3-1696-4783-8A99-9A135B2C5E8E}" destId="{B6479B6E-0B99-472A-81F6-EF98898830C2}" srcOrd="0" destOrd="0" presId="urn:microsoft.com/office/officeart/2005/8/layout/vList2"/>
    <dgm:cxn modelId="{D3D4A548-2064-4B25-97AF-600D8EB0556C}" type="presOf" srcId="{83766D50-AB85-46C1-8558-B334586AB48C}" destId="{26D6068F-4004-40E0-8A3A-6E47BD8DC9C7}" srcOrd="0" destOrd="0" presId="urn:microsoft.com/office/officeart/2005/8/layout/vList2"/>
    <dgm:cxn modelId="{106F924F-8FDC-4447-95AF-126B657EE8EE}" type="presOf" srcId="{DA910E72-70BE-492D-B9C8-D36F45E05109}" destId="{B6479B6E-0B99-472A-81F6-EF98898830C2}" srcOrd="0" destOrd="4" presId="urn:microsoft.com/office/officeart/2005/8/layout/vList2"/>
    <dgm:cxn modelId="{39FE1B70-5945-4B0A-A85E-501498609579}" type="presOf" srcId="{C6A891AE-C545-4227-B0AC-9EE0614A776E}" destId="{3E77857C-2E62-4FAC-BB1F-964C4728982B}" srcOrd="0" destOrd="0" presId="urn:microsoft.com/office/officeart/2005/8/layout/vList2"/>
    <dgm:cxn modelId="{71EBBB59-1EB1-4C54-A52E-60D28F5EE8D4}" type="presOf" srcId="{DBF8CBC3-FD7B-4B5E-BED0-3F9944BD3993}" destId="{B6479B6E-0B99-472A-81F6-EF98898830C2}" srcOrd="0" destOrd="1" presId="urn:microsoft.com/office/officeart/2005/8/layout/vList2"/>
    <dgm:cxn modelId="{E977DE8B-07C9-4F24-B813-4B6B863E2316}" srcId="{70F27174-050E-49FC-9D5C-4D9C9904BEF1}" destId="{C6A891AE-C545-4227-B0AC-9EE0614A776E}" srcOrd="0" destOrd="0" parTransId="{BD6F9374-402B-4FA1-A30C-CA7680FDF7C4}" sibTransId="{A7BE0010-433B-4CAF-8842-0E4622E43FE0}"/>
    <dgm:cxn modelId="{10FB6A98-7F25-4291-B638-0A4E70F0034F}" type="presOf" srcId="{55D3A8A2-E169-45C5-A77B-74B235C0821E}" destId="{B6479B6E-0B99-472A-81F6-EF98898830C2}" srcOrd="0" destOrd="3" presId="urn:microsoft.com/office/officeart/2005/8/layout/vList2"/>
    <dgm:cxn modelId="{BF66A5AD-0299-4512-9A38-07F38396C506}" type="presOf" srcId="{8AE77D39-7FD9-4386-85EE-0F2A075F2D5A}" destId="{B6479B6E-0B99-472A-81F6-EF98898830C2}" srcOrd="0" destOrd="6" presId="urn:microsoft.com/office/officeart/2005/8/layout/vList2"/>
    <dgm:cxn modelId="{6471F1AF-510E-4A38-912D-94E2EC8384EA}" srcId="{DBF8CBC3-FD7B-4B5E-BED0-3F9944BD3993}" destId="{24F10919-31B6-4532-8808-41BF329C5A40}" srcOrd="3" destOrd="0" parTransId="{77969E2F-E5EC-4125-B0E9-6C9D9602CCA7}" sibTransId="{C5301862-C86D-44BA-8CEF-69479E30132C}"/>
    <dgm:cxn modelId="{AC069DBD-714A-4271-9A36-B7649A004EE9}" type="presOf" srcId="{70F27174-050E-49FC-9D5C-4D9C9904BEF1}" destId="{22DFC31D-5A94-497D-98E3-C3408046E9E8}" srcOrd="0" destOrd="0" presId="urn:microsoft.com/office/officeart/2005/8/layout/vList2"/>
    <dgm:cxn modelId="{ED8D26C1-83F1-4495-8CA4-CA7161FA8796}" srcId="{073943ED-63AA-4A79-A9D3-6313105C2987}" destId="{DBF8CBC3-FD7B-4B5E-BED0-3F9944BD3993}" srcOrd="1" destOrd="0" parTransId="{0C1B70F5-36B1-4CEC-8826-389B12FC23F7}" sibTransId="{4273A073-0D88-4243-8583-FE2AC323F24D}"/>
    <dgm:cxn modelId="{F0BFDFC8-F3C9-4961-89FF-0D4B732CBD63}" type="presOf" srcId="{B007F413-53CF-4A9A-BBEA-68F664E6D584}" destId="{B6479B6E-0B99-472A-81F6-EF98898830C2}" srcOrd="0" destOrd="2" presId="urn:microsoft.com/office/officeart/2005/8/layout/vList2"/>
    <dgm:cxn modelId="{D365F7D9-2615-4483-8D6A-EC148AA62903}" srcId="{70F27174-050E-49FC-9D5C-4D9C9904BEF1}" destId="{073943ED-63AA-4A79-A9D3-6313105C2987}" srcOrd="2" destOrd="0" parTransId="{94F569F4-51DE-4C6E-B86C-8DF999E4F140}" sibTransId="{44A16360-A89E-4B50-970B-45393FDD7AD1}"/>
    <dgm:cxn modelId="{7BB250EC-0A81-44C1-94C3-77B864D0BAF8}" srcId="{DBF8CBC3-FD7B-4B5E-BED0-3F9944BD3993}" destId="{DA910E72-70BE-492D-B9C8-D36F45E05109}" srcOrd="2" destOrd="0" parTransId="{91A3BCAA-868D-455F-BA68-C995872DD27E}" sibTransId="{76DEB76D-128B-413C-A5BF-C2C076AD8531}"/>
    <dgm:cxn modelId="{5B72E9ED-B1D4-4759-AD2F-C900F9D51104}" srcId="{073943ED-63AA-4A79-A9D3-6313105C2987}" destId="{AFA6E2E3-1696-4783-8A99-9A135B2C5E8E}" srcOrd="0" destOrd="0" parTransId="{D1B68189-CAC2-4276-B9C7-CA7D75227C9B}" sibTransId="{B4865840-3EE9-433D-8358-CE16FF6AF41F}"/>
    <dgm:cxn modelId="{8BD5F8ED-CFA0-437D-B394-A7BC66C97676}" srcId="{DBF8CBC3-FD7B-4B5E-BED0-3F9944BD3993}" destId="{B007F413-53CF-4A9A-BBEA-68F664E6D584}" srcOrd="0" destOrd="0" parTransId="{29E90E09-A125-44CA-A96F-9B3415B70E12}" sibTransId="{0C10E19E-04FA-4607-AA4D-6DDEBD01075C}"/>
    <dgm:cxn modelId="{266DB7F1-A347-44DB-BA89-BAA21F463A49}" type="presOf" srcId="{09745133-382B-4525-BCBD-22A4231402F5}" destId="{308FF1CA-DE99-49B1-8437-594E711F0BC4}" srcOrd="0" destOrd="0" presId="urn:microsoft.com/office/officeart/2005/8/layout/vList2"/>
    <dgm:cxn modelId="{F81C61BB-8B25-4B8C-845B-BEBBE0AFDD55}" type="presParOf" srcId="{22DFC31D-5A94-497D-98E3-C3408046E9E8}" destId="{3E77857C-2E62-4FAC-BB1F-964C4728982B}" srcOrd="0" destOrd="0" presId="urn:microsoft.com/office/officeart/2005/8/layout/vList2"/>
    <dgm:cxn modelId="{ACD224EE-F87E-4A46-9601-A8F49036F747}" type="presParOf" srcId="{22DFC31D-5A94-497D-98E3-C3408046E9E8}" destId="{3BCEECCE-7574-4FEC-8D9E-5F9B4226F94C}" srcOrd="1" destOrd="0" presId="urn:microsoft.com/office/officeart/2005/8/layout/vList2"/>
    <dgm:cxn modelId="{827B6D46-F11F-4499-ABCA-357321316ED8}" type="presParOf" srcId="{22DFC31D-5A94-497D-98E3-C3408046E9E8}" destId="{308FF1CA-DE99-49B1-8437-594E711F0BC4}" srcOrd="2" destOrd="0" presId="urn:microsoft.com/office/officeart/2005/8/layout/vList2"/>
    <dgm:cxn modelId="{4A6663CF-778C-4979-AE7C-77ABD5878F80}" type="presParOf" srcId="{22DFC31D-5A94-497D-98E3-C3408046E9E8}" destId="{2D330D6E-441F-4FC8-953F-12191115A0C2}" srcOrd="3" destOrd="0" presId="urn:microsoft.com/office/officeart/2005/8/layout/vList2"/>
    <dgm:cxn modelId="{C1E08814-6974-44E4-9884-418B115621A4}" type="presParOf" srcId="{22DFC31D-5A94-497D-98E3-C3408046E9E8}" destId="{AEF6274D-0402-4C1A-AF11-24D34E234DB8}" srcOrd="4" destOrd="0" presId="urn:microsoft.com/office/officeart/2005/8/layout/vList2"/>
    <dgm:cxn modelId="{0F26B25D-8975-4AA9-AB53-A1FFA5795B26}" type="presParOf" srcId="{22DFC31D-5A94-497D-98E3-C3408046E9E8}" destId="{B6479B6E-0B99-472A-81F6-EF98898830C2}" srcOrd="5" destOrd="0" presId="urn:microsoft.com/office/officeart/2005/8/layout/vList2"/>
    <dgm:cxn modelId="{5CD81772-87BD-439A-9388-7176F26C0C66}" type="presParOf" srcId="{22DFC31D-5A94-497D-98E3-C3408046E9E8}" destId="{26D6068F-4004-40E0-8A3A-6E47BD8DC9C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A1FE2F-7CD4-41CB-AD1F-37DC1AC976ED}"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FBFA656-C14B-4C58-924A-1389A4FF9893}">
      <dgm:prSe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How is the bitcoin adoption in the US?</a:t>
          </a:r>
        </a:p>
      </dgm:t>
    </dgm:pt>
    <dgm:pt modelId="{CB1A00B0-CF83-4C0A-9A68-E5533C849436}" type="parTrans" cxnId="{557FC60D-3581-4590-9892-29C3B78A5A46}">
      <dgm:prSet/>
      <dgm:spPr/>
      <dgm:t>
        <a:bodyPr/>
        <a:lstStyle/>
        <a:p>
          <a:endParaRPr lang="en-US"/>
        </a:p>
      </dgm:t>
    </dgm:pt>
    <dgm:pt modelId="{D7262B00-D869-4E16-8227-7AAE19CF3E11}" type="sibTrans" cxnId="{557FC60D-3581-4590-9892-29C3B78A5A46}">
      <dgm:prSet/>
      <dgm:spPr/>
      <dgm:t>
        <a:bodyPr/>
        <a:lstStyle/>
        <a:p>
          <a:endParaRPr lang="en-US"/>
        </a:p>
      </dgm:t>
    </dgm:pt>
    <dgm:pt modelId="{09AEF4D2-22C5-49D9-8C65-24DB88DEB74D}">
      <dgm:prSet/>
      <dgm:spPr/>
      <dgm:t>
        <a:bodyPr/>
        <a:lstStyle/>
        <a:p>
          <a:r>
            <a:rPr lang="en-US" dirty="0"/>
            <a:t>What are some of trends and signals?</a:t>
          </a:r>
        </a:p>
      </dgm:t>
    </dgm:pt>
    <dgm:pt modelId="{68C522A2-F156-4A4C-8E61-7F397A744CD2}" type="parTrans" cxnId="{A71D6B6A-131B-4AD9-8228-EFB8D66CF852}">
      <dgm:prSet/>
      <dgm:spPr/>
      <dgm:t>
        <a:bodyPr/>
        <a:lstStyle/>
        <a:p>
          <a:endParaRPr lang="en-US"/>
        </a:p>
      </dgm:t>
    </dgm:pt>
    <dgm:pt modelId="{347D0D3F-4160-4AB5-B26B-000808C8EF5C}" type="sibTrans" cxnId="{A71D6B6A-131B-4AD9-8228-EFB8D66CF852}">
      <dgm:prSet/>
      <dgm:spPr/>
      <dgm:t>
        <a:bodyPr/>
        <a:lstStyle/>
        <a:p>
          <a:endParaRPr lang="en-US"/>
        </a:p>
      </dgm:t>
    </dgm:pt>
    <dgm:pt modelId="{36CE3896-E9E4-473C-8C3F-0D98E0C5FB1C}">
      <dgm:prSet/>
      <dgm:spPr/>
      <dgm:t>
        <a:bodyPr/>
        <a:lstStyle/>
        <a:p>
          <a:r>
            <a:rPr lang="en-US" dirty="0"/>
            <a:t>What’s the impact of  China’s ban on Bitcoin mining?</a:t>
          </a:r>
        </a:p>
      </dgm:t>
    </dgm:pt>
    <dgm:pt modelId="{1D4883F4-0FDD-430C-9536-721BCB1F3F03}" type="parTrans" cxnId="{6AA41AA2-EE07-44AC-823F-E2C4A68E0605}">
      <dgm:prSet/>
      <dgm:spPr/>
      <dgm:t>
        <a:bodyPr/>
        <a:lstStyle/>
        <a:p>
          <a:endParaRPr lang="en-US"/>
        </a:p>
      </dgm:t>
    </dgm:pt>
    <dgm:pt modelId="{12C81E98-1B9F-4E13-A429-1C353B99F60A}" type="sibTrans" cxnId="{6AA41AA2-EE07-44AC-823F-E2C4A68E0605}">
      <dgm:prSet/>
      <dgm:spPr/>
      <dgm:t>
        <a:bodyPr/>
        <a:lstStyle/>
        <a:p>
          <a:endParaRPr lang="en-US"/>
        </a:p>
      </dgm:t>
    </dgm:pt>
    <dgm:pt modelId="{86D56FAB-1C48-4780-B88B-FA1348F7CB68}">
      <dgm:prSet/>
      <dgm:spPr/>
      <dgm:t>
        <a:bodyPr/>
        <a:lstStyle/>
        <a:p>
          <a:r>
            <a:rPr lang="en-US" dirty="0"/>
            <a:t>How does the Bitcoin price move relative to the S&amp;P 500 and other factors?</a:t>
          </a:r>
        </a:p>
      </dgm:t>
    </dgm:pt>
    <dgm:pt modelId="{018276B7-0F7D-43E3-8B1A-30D0C01263CF}" type="parTrans" cxnId="{DCF26FA5-073C-4137-89C9-B1A09A9883FA}">
      <dgm:prSet/>
      <dgm:spPr/>
      <dgm:t>
        <a:bodyPr/>
        <a:lstStyle/>
        <a:p>
          <a:endParaRPr lang="en-US"/>
        </a:p>
      </dgm:t>
    </dgm:pt>
    <dgm:pt modelId="{675C5FD8-2A4C-42CD-B25F-0A6A5251B107}" type="sibTrans" cxnId="{DCF26FA5-073C-4137-89C9-B1A09A9883FA}">
      <dgm:prSet/>
      <dgm:spPr/>
      <dgm:t>
        <a:bodyPr/>
        <a:lstStyle/>
        <a:p>
          <a:endParaRPr lang="en-US"/>
        </a:p>
      </dgm:t>
    </dgm:pt>
    <dgm:pt modelId="{08368E69-E944-437F-B741-F1A09CF1BC26}">
      <dgm:prSet/>
      <dgm:spPr/>
      <dgm:t>
        <a:bodyPr/>
        <a:lstStyle/>
        <a:p>
          <a:r>
            <a:rPr lang="en-US" dirty="0"/>
            <a:t>Does Bitcoin future volume show any relation to Bitcoin price movement?</a:t>
          </a:r>
        </a:p>
      </dgm:t>
    </dgm:pt>
    <dgm:pt modelId="{B8E8E3C1-FBE8-47EA-834C-E070894D88CA}" type="parTrans" cxnId="{2A54CFA1-E8C7-405A-B74C-BCFB08451A62}">
      <dgm:prSet/>
      <dgm:spPr/>
      <dgm:t>
        <a:bodyPr/>
        <a:lstStyle/>
        <a:p>
          <a:endParaRPr lang="en-US"/>
        </a:p>
      </dgm:t>
    </dgm:pt>
    <dgm:pt modelId="{A1E5C644-502C-4525-8E6B-E51F8DBD16EF}" type="sibTrans" cxnId="{2A54CFA1-E8C7-405A-B74C-BCFB08451A62}">
      <dgm:prSet/>
      <dgm:spPr/>
      <dgm:t>
        <a:bodyPr/>
        <a:lstStyle/>
        <a:p>
          <a:endParaRPr lang="en-US"/>
        </a:p>
      </dgm:t>
    </dgm:pt>
    <dgm:pt modelId="{1252B6FD-8B1C-46E6-BA27-CCA654F3758A}">
      <dgm:prSet/>
      <dgm:spPr/>
      <dgm:t>
        <a:bodyPr/>
        <a:lstStyle/>
        <a:p>
          <a:r>
            <a:rPr lang="en-US"/>
            <a:t>Is there a correlation between Bitcoin price and Forex prices &amp; CPI?</a:t>
          </a:r>
        </a:p>
      </dgm:t>
    </dgm:pt>
    <dgm:pt modelId="{F193FC0F-CCFC-47F2-94B2-94AF3C775F39}" type="parTrans" cxnId="{CB6E9232-ED20-47CD-8B34-A3B80408CF3A}">
      <dgm:prSet/>
      <dgm:spPr/>
      <dgm:t>
        <a:bodyPr/>
        <a:lstStyle/>
        <a:p>
          <a:endParaRPr lang="en-US"/>
        </a:p>
      </dgm:t>
    </dgm:pt>
    <dgm:pt modelId="{6ABA6367-8D1A-4580-8C7D-3DD5B66C06ED}" type="sibTrans" cxnId="{CB6E9232-ED20-47CD-8B34-A3B80408CF3A}">
      <dgm:prSet/>
      <dgm:spPr/>
      <dgm:t>
        <a:bodyPr/>
        <a:lstStyle/>
        <a:p>
          <a:endParaRPr lang="en-US"/>
        </a:p>
      </dgm:t>
    </dgm:pt>
    <dgm:pt modelId="{F82D852B-6D47-4F33-81E4-97304B37638D}">
      <dgm:prSet/>
      <dgm:spPr/>
      <dgm:t>
        <a:bodyPr/>
        <a:lstStyle/>
        <a:p>
          <a:r>
            <a:rPr lang="en-US" dirty="0"/>
            <a:t>Is Bitcoin a good choice for portfolio diversification?</a:t>
          </a:r>
        </a:p>
      </dgm:t>
    </dgm:pt>
    <dgm:pt modelId="{5FDFE63B-330E-4DC5-ADE4-63A3A2E1DB9B}" type="sibTrans" cxnId="{1943A796-6A03-40F0-8900-0C997994BAA6}">
      <dgm:prSet/>
      <dgm:spPr/>
      <dgm:t>
        <a:bodyPr/>
        <a:lstStyle/>
        <a:p>
          <a:endParaRPr lang="en-US"/>
        </a:p>
      </dgm:t>
    </dgm:pt>
    <dgm:pt modelId="{CB20D333-394E-48C3-921A-BDE9CFCA7723}" type="parTrans" cxnId="{1943A796-6A03-40F0-8900-0C997994BAA6}">
      <dgm:prSet/>
      <dgm:spPr/>
      <dgm:t>
        <a:bodyPr/>
        <a:lstStyle/>
        <a:p>
          <a:endParaRPr lang="en-US"/>
        </a:p>
      </dgm:t>
    </dgm:pt>
    <dgm:pt modelId="{9989C502-01CD-42F0-8568-74E36EFC9AAF}" type="pres">
      <dgm:prSet presAssocID="{E0A1FE2F-7CD4-41CB-AD1F-37DC1AC976ED}" presName="diagram" presStyleCnt="0">
        <dgm:presLayoutVars>
          <dgm:dir/>
          <dgm:resizeHandles val="exact"/>
        </dgm:presLayoutVars>
      </dgm:prSet>
      <dgm:spPr/>
    </dgm:pt>
    <dgm:pt modelId="{B7C71561-60C3-4D7D-9C9D-F62AA46CE1FB}" type="pres">
      <dgm:prSet presAssocID="{1FBFA656-C14B-4C58-924A-1389A4FF9893}" presName="node" presStyleLbl="node1" presStyleIdx="0" presStyleCnt="7">
        <dgm:presLayoutVars>
          <dgm:bulletEnabled val="1"/>
        </dgm:presLayoutVars>
      </dgm:prSet>
      <dgm:spPr/>
    </dgm:pt>
    <dgm:pt modelId="{2FA15808-41E9-4B11-87E7-66A735E1B9FB}" type="pres">
      <dgm:prSet presAssocID="{D7262B00-D869-4E16-8227-7AAE19CF3E11}" presName="sibTrans" presStyleCnt="0"/>
      <dgm:spPr/>
    </dgm:pt>
    <dgm:pt modelId="{6AF75246-BCF5-405D-9726-23C89951FEAF}" type="pres">
      <dgm:prSet presAssocID="{09AEF4D2-22C5-49D9-8C65-24DB88DEB74D}" presName="node" presStyleLbl="node1" presStyleIdx="1" presStyleCnt="7">
        <dgm:presLayoutVars>
          <dgm:bulletEnabled val="1"/>
        </dgm:presLayoutVars>
      </dgm:prSet>
      <dgm:spPr/>
    </dgm:pt>
    <dgm:pt modelId="{64DFF7E7-5C85-4303-B9BC-9719316045CC}" type="pres">
      <dgm:prSet presAssocID="{347D0D3F-4160-4AB5-B26B-000808C8EF5C}" presName="sibTrans" presStyleCnt="0"/>
      <dgm:spPr/>
    </dgm:pt>
    <dgm:pt modelId="{034284A2-DFDA-4264-B1E5-F4A01B8011F6}" type="pres">
      <dgm:prSet presAssocID="{F82D852B-6D47-4F33-81E4-97304B37638D}" presName="node" presStyleLbl="node1" presStyleIdx="2" presStyleCnt="7">
        <dgm:presLayoutVars>
          <dgm:bulletEnabled val="1"/>
        </dgm:presLayoutVars>
      </dgm:prSet>
      <dgm:spPr/>
    </dgm:pt>
    <dgm:pt modelId="{2F1FEFE2-D6E5-4DCA-8AA2-1CCE46A3D7ED}" type="pres">
      <dgm:prSet presAssocID="{5FDFE63B-330E-4DC5-ADE4-63A3A2E1DB9B}" presName="sibTrans" presStyleCnt="0"/>
      <dgm:spPr/>
    </dgm:pt>
    <dgm:pt modelId="{2FFA9FDC-F4EA-462F-B971-AA0760B2F481}" type="pres">
      <dgm:prSet presAssocID="{36CE3896-E9E4-473C-8C3F-0D98E0C5FB1C}" presName="node" presStyleLbl="node1" presStyleIdx="3" presStyleCnt="7">
        <dgm:presLayoutVars>
          <dgm:bulletEnabled val="1"/>
        </dgm:presLayoutVars>
      </dgm:prSet>
      <dgm:spPr/>
    </dgm:pt>
    <dgm:pt modelId="{85672B1C-B384-40E3-BD1B-72073DDB5BEA}" type="pres">
      <dgm:prSet presAssocID="{12C81E98-1B9F-4E13-A429-1C353B99F60A}" presName="sibTrans" presStyleCnt="0"/>
      <dgm:spPr/>
    </dgm:pt>
    <dgm:pt modelId="{F1757909-491C-4870-9397-09DFD3A2D97B}" type="pres">
      <dgm:prSet presAssocID="{86D56FAB-1C48-4780-B88B-FA1348F7CB68}" presName="node" presStyleLbl="node1" presStyleIdx="4" presStyleCnt="7">
        <dgm:presLayoutVars>
          <dgm:bulletEnabled val="1"/>
        </dgm:presLayoutVars>
      </dgm:prSet>
      <dgm:spPr/>
    </dgm:pt>
    <dgm:pt modelId="{EC860EF1-35A7-429F-90A2-3B32E4C54C66}" type="pres">
      <dgm:prSet presAssocID="{675C5FD8-2A4C-42CD-B25F-0A6A5251B107}" presName="sibTrans" presStyleCnt="0"/>
      <dgm:spPr/>
    </dgm:pt>
    <dgm:pt modelId="{840F70B2-D9BD-4792-8B8A-5A1346B94A92}" type="pres">
      <dgm:prSet presAssocID="{08368E69-E944-437F-B741-F1A09CF1BC26}" presName="node" presStyleLbl="node1" presStyleIdx="5" presStyleCnt="7">
        <dgm:presLayoutVars>
          <dgm:bulletEnabled val="1"/>
        </dgm:presLayoutVars>
      </dgm:prSet>
      <dgm:spPr/>
    </dgm:pt>
    <dgm:pt modelId="{BCF1BEE2-9D4F-43B6-A735-F482AA4116AF}" type="pres">
      <dgm:prSet presAssocID="{A1E5C644-502C-4525-8E6B-E51F8DBD16EF}" presName="sibTrans" presStyleCnt="0"/>
      <dgm:spPr/>
    </dgm:pt>
    <dgm:pt modelId="{EA906D8E-1702-49FD-841D-4FF0236B5E2C}" type="pres">
      <dgm:prSet presAssocID="{1252B6FD-8B1C-46E6-BA27-CCA654F3758A}" presName="node" presStyleLbl="node1" presStyleIdx="6" presStyleCnt="7">
        <dgm:presLayoutVars>
          <dgm:bulletEnabled val="1"/>
        </dgm:presLayoutVars>
      </dgm:prSet>
      <dgm:spPr/>
    </dgm:pt>
  </dgm:ptLst>
  <dgm:cxnLst>
    <dgm:cxn modelId="{08819905-4D0C-46C8-821A-EDC6A3A0FAEB}" type="presOf" srcId="{08368E69-E944-437F-B741-F1A09CF1BC26}" destId="{840F70B2-D9BD-4792-8B8A-5A1346B94A92}" srcOrd="0" destOrd="0" presId="urn:microsoft.com/office/officeart/2005/8/layout/default"/>
    <dgm:cxn modelId="{557FC60D-3581-4590-9892-29C3B78A5A46}" srcId="{E0A1FE2F-7CD4-41CB-AD1F-37DC1AC976ED}" destId="{1FBFA656-C14B-4C58-924A-1389A4FF9893}" srcOrd="0" destOrd="0" parTransId="{CB1A00B0-CF83-4C0A-9A68-E5533C849436}" sibTransId="{D7262B00-D869-4E16-8227-7AAE19CF3E11}"/>
    <dgm:cxn modelId="{AE410A22-8E88-44C2-8296-96CC460C87ED}" type="presOf" srcId="{F82D852B-6D47-4F33-81E4-97304B37638D}" destId="{034284A2-DFDA-4264-B1E5-F4A01B8011F6}" srcOrd="0" destOrd="0" presId="urn:microsoft.com/office/officeart/2005/8/layout/default"/>
    <dgm:cxn modelId="{12C0B82D-7BA8-4996-8DEA-5475B6628260}" type="presOf" srcId="{86D56FAB-1C48-4780-B88B-FA1348F7CB68}" destId="{F1757909-491C-4870-9397-09DFD3A2D97B}" srcOrd="0" destOrd="0" presId="urn:microsoft.com/office/officeart/2005/8/layout/default"/>
    <dgm:cxn modelId="{F778A12E-1B35-4F0A-A6DB-80FF73777A1D}" type="presOf" srcId="{09AEF4D2-22C5-49D9-8C65-24DB88DEB74D}" destId="{6AF75246-BCF5-405D-9726-23C89951FEAF}" srcOrd="0" destOrd="0" presId="urn:microsoft.com/office/officeart/2005/8/layout/default"/>
    <dgm:cxn modelId="{CB6E9232-ED20-47CD-8B34-A3B80408CF3A}" srcId="{E0A1FE2F-7CD4-41CB-AD1F-37DC1AC976ED}" destId="{1252B6FD-8B1C-46E6-BA27-CCA654F3758A}" srcOrd="6" destOrd="0" parTransId="{F193FC0F-CCFC-47F2-94B2-94AF3C775F39}" sibTransId="{6ABA6367-8D1A-4580-8C7D-3DD5B66C06ED}"/>
    <dgm:cxn modelId="{18675A3C-B5AC-4BF1-9912-494292AD37E4}" type="presOf" srcId="{E0A1FE2F-7CD4-41CB-AD1F-37DC1AC976ED}" destId="{9989C502-01CD-42F0-8568-74E36EFC9AAF}" srcOrd="0" destOrd="0" presId="urn:microsoft.com/office/officeart/2005/8/layout/default"/>
    <dgm:cxn modelId="{D1FE7663-8B32-4F6F-9035-B2BDF057966A}" type="presOf" srcId="{1FBFA656-C14B-4C58-924A-1389A4FF9893}" destId="{B7C71561-60C3-4D7D-9C9D-F62AA46CE1FB}" srcOrd="0" destOrd="0" presId="urn:microsoft.com/office/officeart/2005/8/layout/default"/>
    <dgm:cxn modelId="{A71D6B6A-131B-4AD9-8228-EFB8D66CF852}" srcId="{E0A1FE2F-7CD4-41CB-AD1F-37DC1AC976ED}" destId="{09AEF4D2-22C5-49D9-8C65-24DB88DEB74D}" srcOrd="1" destOrd="0" parTransId="{68C522A2-F156-4A4C-8E61-7F397A744CD2}" sibTransId="{347D0D3F-4160-4AB5-B26B-000808C8EF5C}"/>
    <dgm:cxn modelId="{F753BB95-8AB0-487D-B071-7E66484FB2E1}" type="presOf" srcId="{36CE3896-E9E4-473C-8C3F-0D98E0C5FB1C}" destId="{2FFA9FDC-F4EA-462F-B971-AA0760B2F481}" srcOrd="0" destOrd="0" presId="urn:microsoft.com/office/officeart/2005/8/layout/default"/>
    <dgm:cxn modelId="{1943A796-6A03-40F0-8900-0C997994BAA6}" srcId="{E0A1FE2F-7CD4-41CB-AD1F-37DC1AC976ED}" destId="{F82D852B-6D47-4F33-81E4-97304B37638D}" srcOrd="2" destOrd="0" parTransId="{CB20D333-394E-48C3-921A-BDE9CFCA7723}" sibTransId="{5FDFE63B-330E-4DC5-ADE4-63A3A2E1DB9B}"/>
    <dgm:cxn modelId="{2A54CFA1-E8C7-405A-B74C-BCFB08451A62}" srcId="{E0A1FE2F-7CD4-41CB-AD1F-37DC1AC976ED}" destId="{08368E69-E944-437F-B741-F1A09CF1BC26}" srcOrd="5" destOrd="0" parTransId="{B8E8E3C1-FBE8-47EA-834C-E070894D88CA}" sibTransId="{A1E5C644-502C-4525-8E6B-E51F8DBD16EF}"/>
    <dgm:cxn modelId="{6AA41AA2-EE07-44AC-823F-E2C4A68E0605}" srcId="{E0A1FE2F-7CD4-41CB-AD1F-37DC1AC976ED}" destId="{36CE3896-E9E4-473C-8C3F-0D98E0C5FB1C}" srcOrd="3" destOrd="0" parTransId="{1D4883F4-0FDD-430C-9536-721BCB1F3F03}" sibTransId="{12C81E98-1B9F-4E13-A429-1C353B99F60A}"/>
    <dgm:cxn modelId="{DCF26FA5-073C-4137-89C9-B1A09A9883FA}" srcId="{E0A1FE2F-7CD4-41CB-AD1F-37DC1AC976ED}" destId="{86D56FAB-1C48-4780-B88B-FA1348F7CB68}" srcOrd="4" destOrd="0" parTransId="{018276B7-0F7D-43E3-8B1A-30D0C01263CF}" sibTransId="{675C5FD8-2A4C-42CD-B25F-0A6A5251B107}"/>
    <dgm:cxn modelId="{16A28BB2-A6FE-4100-851C-B675721A229C}" type="presOf" srcId="{1252B6FD-8B1C-46E6-BA27-CCA654F3758A}" destId="{EA906D8E-1702-49FD-841D-4FF0236B5E2C}" srcOrd="0" destOrd="0" presId="urn:microsoft.com/office/officeart/2005/8/layout/default"/>
    <dgm:cxn modelId="{A9FF80D2-C8AC-4C31-993F-FAA6419F00A2}" type="presParOf" srcId="{9989C502-01CD-42F0-8568-74E36EFC9AAF}" destId="{B7C71561-60C3-4D7D-9C9D-F62AA46CE1FB}" srcOrd="0" destOrd="0" presId="urn:microsoft.com/office/officeart/2005/8/layout/default"/>
    <dgm:cxn modelId="{1CD397A0-1FE0-4CEB-944D-0741480DF4B0}" type="presParOf" srcId="{9989C502-01CD-42F0-8568-74E36EFC9AAF}" destId="{2FA15808-41E9-4B11-87E7-66A735E1B9FB}" srcOrd="1" destOrd="0" presId="urn:microsoft.com/office/officeart/2005/8/layout/default"/>
    <dgm:cxn modelId="{DD902AEF-CC11-44BB-B0F6-08D02016623B}" type="presParOf" srcId="{9989C502-01CD-42F0-8568-74E36EFC9AAF}" destId="{6AF75246-BCF5-405D-9726-23C89951FEAF}" srcOrd="2" destOrd="0" presId="urn:microsoft.com/office/officeart/2005/8/layout/default"/>
    <dgm:cxn modelId="{DE61FDD1-6396-453A-AD1B-AE5724B8F719}" type="presParOf" srcId="{9989C502-01CD-42F0-8568-74E36EFC9AAF}" destId="{64DFF7E7-5C85-4303-B9BC-9719316045CC}" srcOrd="3" destOrd="0" presId="urn:microsoft.com/office/officeart/2005/8/layout/default"/>
    <dgm:cxn modelId="{57B608D1-25BB-4FD6-8CD7-F624C2C5AC79}" type="presParOf" srcId="{9989C502-01CD-42F0-8568-74E36EFC9AAF}" destId="{034284A2-DFDA-4264-B1E5-F4A01B8011F6}" srcOrd="4" destOrd="0" presId="urn:microsoft.com/office/officeart/2005/8/layout/default"/>
    <dgm:cxn modelId="{B370EF23-EAA6-42DE-B1D2-3A2EE68B8DF7}" type="presParOf" srcId="{9989C502-01CD-42F0-8568-74E36EFC9AAF}" destId="{2F1FEFE2-D6E5-4DCA-8AA2-1CCE46A3D7ED}" srcOrd="5" destOrd="0" presId="urn:microsoft.com/office/officeart/2005/8/layout/default"/>
    <dgm:cxn modelId="{55666581-20DD-4208-AD6D-E76E22777552}" type="presParOf" srcId="{9989C502-01CD-42F0-8568-74E36EFC9AAF}" destId="{2FFA9FDC-F4EA-462F-B971-AA0760B2F481}" srcOrd="6" destOrd="0" presId="urn:microsoft.com/office/officeart/2005/8/layout/default"/>
    <dgm:cxn modelId="{580C7B1B-6DF0-4B1C-855A-5D3A9AB12A7A}" type="presParOf" srcId="{9989C502-01CD-42F0-8568-74E36EFC9AAF}" destId="{85672B1C-B384-40E3-BD1B-72073DDB5BEA}" srcOrd="7" destOrd="0" presId="urn:microsoft.com/office/officeart/2005/8/layout/default"/>
    <dgm:cxn modelId="{4805B784-91CE-42E8-A474-6E182E82559E}" type="presParOf" srcId="{9989C502-01CD-42F0-8568-74E36EFC9AAF}" destId="{F1757909-491C-4870-9397-09DFD3A2D97B}" srcOrd="8" destOrd="0" presId="urn:microsoft.com/office/officeart/2005/8/layout/default"/>
    <dgm:cxn modelId="{57C504FE-C0D0-4D9A-B493-56B5C2EC2588}" type="presParOf" srcId="{9989C502-01CD-42F0-8568-74E36EFC9AAF}" destId="{EC860EF1-35A7-429F-90A2-3B32E4C54C66}" srcOrd="9" destOrd="0" presId="urn:microsoft.com/office/officeart/2005/8/layout/default"/>
    <dgm:cxn modelId="{2BCAAFC2-8596-4C42-BD26-599DDA469094}" type="presParOf" srcId="{9989C502-01CD-42F0-8568-74E36EFC9AAF}" destId="{840F70B2-D9BD-4792-8B8A-5A1346B94A92}" srcOrd="10" destOrd="0" presId="urn:microsoft.com/office/officeart/2005/8/layout/default"/>
    <dgm:cxn modelId="{D1BA57AA-D0C5-47D1-8AC1-86A55E69609E}" type="presParOf" srcId="{9989C502-01CD-42F0-8568-74E36EFC9AAF}" destId="{BCF1BEE2-9D4F-43B6-A735-F482AA4116AF}" srcOrd="11" destOrd="0" presId="urn:microsoft.com/office/officeart/2005/8/layout/default"/>
    <dgm:cxn modelId="{87DDE66A-045F-45BE-A722-9E843AF518BB}" type="presParOf" srcId="{9989C502-01CD-42F0-8568-74E36EFC9AAF}" destId="{EA906D8E-1702-49FD-841D-4FF0236B5E2C}"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971406-786D-4EB8-A17D-41B18C6A3A87}"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55C5D514-0BC3-4AD0-9EC1-1C2057D14165}">
      <dgm:prSet phldrT="[Text]" custT="1"/>
      <dgm:spPr/>
      <dgm:t>
        <a:bodyPr/>
        <a:lstStyle/>
        <a:p>
          <a:pPr algn="ctr"/>
          <a:endParaRPr lang="en-US" sz="1800" kern="1200" dirty="0">
            <a:solidFill>
              <a:prstClr val="black">
                <a:hueOff val="0"/>
                <a:satOff val="0"/>
                <a:lumOff val="0"/>
                <a:alphaOff val="0"/>
              </a:prstClr>
            </a:solidFill>
            <a:latin typeface="Calibri" panose="020F0502020204030204"/>
            <a:ea typeface="+mn-ea"/>
            <a:cs typeface="+mn-cs"/>
          </a:endParaRPr>
        </a:p>
        <a:p>
          <a:pPr algn="ctr"/>
          <a:r>
            <a:rPr lang="en-US" sz="1800" kern="1200" dirty="0">
              <a:solidFill>
                <a:prstClr val="black">
                  <a:hueOff val="0"/>
                  <a:satOff val="0"/>
                  <a:lumOff val="0"/>
                  <a:alphaOff val="0"/>
                </a:prstClr>
              </a:solidFill>
              <a:latin typeface="Calibri" panose="020F0502020204030204"/>
              <a:ea typeface="+mn-ea"/>
              <a:cs typeface="+mn-cs"/>
            </a:rPr>
            <a:t>Data Sources</a:t>
          </a:r>
        </a:p>
      </dgm:t>
    </dgm:pt>
    <dgm:pt modelId="{2F412C4A-F558-4CCA-8E6A-97650EA9DC04}" type="parTrans" cxnId="{90842694-764E-48AC-9881-EB6461B5400B}">
      <dgm:prSet/>
      <dgm:spPr/>
      <dgm:t>
        <a:bodyPr/>
        <a:lstStyle/>
        <a:p>
          <a:endParaRPr lang="en-US"/>
        </a:p>
      </dgm:t>
    </dgm:pt>
    <dgm:pt modelId="{85FDD24E-A8E1-4A5A-A0C2-C3755F033D30}" type="sibTrans" cxnId="{90842694-764E-48AC-9881-EB6461B5400B}">
      <dgm:prSet/>
      <dgm:spPr/>
      <dgm:t>
        <a:bodyPr/>
        <a:lstStyle/>
        <a:p>
          <a:endParaRPr lang="en-US"/>
        </a:p>
      </dgm:t>
    </dgm:pt>
    <dgm:pt modelId="{8EFE6B5F-7129-4B38-9A06-24BCFC3BC99B}">
      <dgm:prSet phldrT="[Text]"/>
      <dgm:spPr/>
      <dgm:t>
        <a:bodyPr/>
        <a:lstStyle/>
        <a:p>
          <a:r>
            <a:rPr lang="en-US" dirty="0"/>
            <a:t>Pandas </a:t>
          </a:r>
        </a:p>
      </dgm:t>
    </dgm:pt>
    <dgm:pt modelId="{3C3318E2-2C07-4555-8835-BE75A3CB4631}" type="parTrans" cxnId="{8308C7C3-EC24-4DA0-AE6A-B8A9B250E613}">
      <dgm:prSet/>
      <dgm:spPr/>
      <dgm:t>
        <a:bodyPr/>
        <a:lstStyle/>
        <a:p>
          <a:endParaRPr lang="en-US"/>
        </a:p>
      </dgm:t>
    </dgm:pt>
    <dgm:pt modelId="{DE843579-3464-4D9C-9633-154EBEB7F74A}" type="sibTrans" cxnId="{8308C7C3-EC24-4DA0-AE6A-B8A9B250E613}">
      <dgm:prSet/>
      <dgm:spPr/>
      <dgm:t>
        <a:bodyPr/>
        <a:lstStyle/>
        <a:p>
          <a:endParaRPr lang="en-US"/>
        </a:p>
      </dgm:t>
    </dgm:pt>
    <dgm:pt modelId="{893F7071-FCE2-4F1D-84BA-7B5890971148}">
      <dgm:prSet phldrT="[Text]" custT="1"/>
      <dgm:spPr/>
      <dgm:t>
        <a:bodyPr/>
        <a:lstStyle/>
        <a:p>
          <a:pPr algn="ctr"/>
          <a:r>
            <a:rPr lang="en-US" sz="1800" kern="1200" dirty="0">
              <a:solidFill>
                <a:prstClr val="black">
                  <a:hueOff val="0"/>
                  <a:satOff val="0"/>
                  <a:lumOff val="0"/>
                  <a:alphaOff val="0"/>
                </a:prstClr>
              </a:solidFill>
              <a:latin typeface="Calibri" panose="020F0502020204030204"/>
              <a:ea typeface="+mn-ea"/>
              <a:cs typeface="+mn-cs"/>
            </a:rPr>
            <a:t>Data pre-processing</a:t>
          </a:r>
        </a:p>
      </dgm:t>
    </dgm:pt>
    <dgm:pt modelId="{FDE1B848-47EB-45E2-98EE-DD8CBBE29806}" type="parTrans" cxnId="{D07E007D-16E3-431D-991A-8C3BC33C928C}">
      <dgm:prSet/>
      <dgm:spPr/>
      <dgm:t>
        <a:bodyPr/>
        <a:lstStyle/>
        <a:p>
          <a:endParaRPr lang="en-US"/>
        </a:p>
      </dgm:t>
    </dgm:pt>
    <dgm:pt modelId="{00B179DE-B2D0-41F3-88BA-924D5A3209ED}" type="sibTrans" cxnId="{D07E007D-16E3-431D-991A-8C3BC33C928C}">
      <dgm:prSet/>
      <dgm:spPr/>
      <dgm:t>
        <a:bodyPr/>
        <a:lstStyle/>
        <a:p>
          <a:endParaRPr lang="en-US"/>
        </a:p>
      </dgm:t>
    </dgm:pt>
    <dgm:pt modelId="{523EC2E3-F3CD-4F8A-B03F-2FFD8F02327A}">
      <dgm:prSet phldrT="[Text]"/>
      <dgm:spPr/>
      <dgm:t>
        <a:bodyPr/>
        <a:lstStyle/>
        <a:p>
          <a:r>
            <a:rPr lang="en-US" dirty="0"/>
            <a:t>Postgres SQL</a:t>
          </a:r>
        </a:p>
      </dgm:t>
    </dgm:pt>
    <dgm:pt modelId="{1DB48452-8A35-47D0-8D1B-990A1869380E}" type="parTrans" cxnId="{64561F7C-CF7A-4370-B29D-5BB87488551E}">
      <dgm:prSet/>
      <dgm:spPr/>
      <dgm:t>
        <a:bodyPr/>
        <a:lstStyle/>
        <a:p>
          <a:endParaRPr lang="en-US"/>
        </a:p>
      </dgm:t>
    </dgm:pt>
    <dgm:pt modelId="{B41823CD-798C-4E7B-8D87-6DAB824DBB63}" type="sibTrans" cxnId="{64561F7C-CF7A-4370-B29D-5BB87488551E}">
      <dgm:prSet/>
      <dgm:spPr/>
      <dgm:t>
        <a:bodyPr/>
        <a:lstStyle/>
        <a:p>
          <a:endParaRPr lang="en-US"/>
        </a:p>
      </dgm:t>
    </dgm:pt>
    <dgm:pt modelId="{D07FB268-97A4-4166-8830-FF1468C0E133}">
      <dgm:prSet phldrT="[Text]" custT="1"/>
      <dgm:spPr/>
      <dgm:t>
        <a:bodyPr/>
        <a:lstStyle/>
        <a:p>
          <a:pPr algn="l"/>
          <a:endParaRPr lang="en-US" sz="1800" kern="1200" dirty="0">
            <a:solidFill>
              <a:prstClr val="black">
                <a:hueOff val="0"/>
                <a:satOff val="0"/>
                <a:lumOff val="0"/>
                <a:alphaOff val="0"/>
              </a:prstClr>
            </a:solidFill>
            <a:latin typeface="Calibri" panose="020F0502020204030204"/>
            <a:ea typeface="+mn-ea"/>
            <a:cs typeface="+mn-cs"/>
          </a:endParaRPr>
        </a:p>
        <a:p>
          <a:pPr algn="ctr"/>
          <a:r>
            <a:rPr lang="en-US" sz="1800" kern="1200" dirty="0">
              <a:solidFill>
                <a:prstClr val="black">
                  <a:hueOff val="0"/>
                  <a:satOff val="0"/>
                  <a:lumOff val="0"/>
                  <a:alphaOff val="0"/>
                </a:prstClr>
              </a:solidFill>
              <a:latin typeface="Calibri" panose="020F0502020204030204"/>
              <a:ea typeface="+mn-ea"/>
              <a:cs typeface="+mn-cs"/>
            </a:rPr>
            <a:t>Important packages</a:t>
          </a:r>
        </a:p>
      </dgm:t>
    </dgm:pt>
    <dgm:pt modelId="{7FBD63C0-80F4-4C48-B273-FA043CA128AB}" type="parTrans" cxnId="{51979B3F-7726-4E41-B72F-48C57E0C6668}">
      <dgm:prSet/>
      <dgm:spPr/>
      <dgm:t>
        <a:bodyPr/>
        <a:lstStyle/>
        <a:p>
          <a:endParaRPr lang="en-US"/>
        </a:p>
      </dgm:t>
    </dgm:pt>
    <dgm:pt modelId="{861D7AB6-1C16-48D2-9AC1-5EF16A094FD1}" type="sibTrans" cxnId="{51979B3F-7726-4E41-B72F-48C57E0C6668}">
      <dgm:prSet/>
      <dgm:spPr/>
      <dgm:t>
        <a:bodyPr/>
        <a:lstStyle/>
        <a:p>
          <a:endParaRPr lang="en-US"/>
        </a:p>
      </dgm:t>
    </dgm:pt>
    <dgm:pt modelId="{9CE7B55D-432E-4501-8EAA-B4D617579244}">
      <dgm:prSet phldrT="[Text]" custT="1"/>
      <dgm:spPr/>
      <dgm:t>
        <a:bodyPr/>
        <a:lstStyle/>
        <a:p>
          <a:r>
            <a:rPr lang="en-US" sz="1300" kern="1200" dirty="0" err="1">
              <a:solidFill>
                <a:prstClr val="black">
                  <a:hueOff val="0"/>
                  <a:satOff val="0"/>
                  <a:lumOff val="0"/>
                  <a:alphaOff val="0"/>
                </a:prstClr>
              </a:solidFill>
              <a:latin typeface="Calibri" panose="020F0502020204030204"/>
              <a:ea typeface="+mn-ea"/>
              <a:cs typeface="+mn-cs"/>
            </a:rPr>
            <a:t>CoinATM</a:t>
          </a:r>
          <a:r>
            <a:rPr lang="en-US" sz="1300" kern="1200" dirty="0">
              <a:solidFill>
                <a:prstClr val="black">
                  <a:hueOff val="0"/>
                  <a:satOff val="0"/>
                  <a:lumOff val="0"/>
                  <a:alphaOff val="0"/>
                </a:prstClr>
              </a:solidFill>
              <a:latin typeface="Calibri" panose="020F0502020204030204"/>
              <a:ea typeface="+mn-ea"/>
              <a:cs typeface="+mn-cs"/>
            </a:rPr>
            <a:t> radar </a:t>
          </a:r>
          <a:r>
            <a:rPr lang="en-US" sz="1300" b="1" kern="1200" dirty="0">
              <a:solidFill>
                <a:srgbClr val="C00000"/>
              </a:solidFill>
              <a:latin typeface="Calibri" panose="020F0502020204030204"/>
              <a:ea typeface="+mn-ea"/>
              <a:cs typeface="+mn-cs"/>
            </a:rPr>
            <a:t>|</a:t>
          </a:r>
          <a:r>
            <a:rPr lang="en-US" sz="1300" kern="1200" dirty="0">
              <a:solidFill>
                <a:prstClr val="black">
                  <a:hueOff val="0"/>
                  <a:satOff val="0"/>
                  <a:lumOff val="0"/>
                  <a:alphaOff val="0"/>
                </a:prstClr>
              </a:solidFill>
              <a:latin typeface="Calibri" panose="020F0502020204030204"/>
              <a:ea typeface="+mn-ea"/>
              <a:cs typeface="+mn-cs"/>
            </a:rPr>
            <a:t> Census.gov  for Bitcoin ATM data and US population data   </a:t>
          </a:r>
        </a:p>
      </dgm:t>
    </dgm:pt>
    <dgm:pt modelId="{A6C42EC6-28E4-48D7-93D0-3A4E93009A3E}" type="parTrans" cxnId="{0441D0B5-DB8A-40AE-88FA-BA0589BA2104}">
      <dgm:prSet/>
      <dgm:spPr/>
      <dgm:t>
        <a:bodyPr/>
        <a:lstStyle/>
        <a:p>
          <a:endParaRPr lang="en-US"/>
        </a:p>
      </dgm:t>
    </dgm:pt>
    <dgm:pt modelId="{4459EB8A-ABC5-4AF6-8C0E-B5008384AA94}" type="sibTrans" cxnId="{0441D0B5-DB8A-40AE-88FA-BA0589BA2104}">
      <dgm:prSet/>
      <dgm:spPr/>
      <dgm:t>
        <a:bodyPr/>
        <a:lstStyle/>
        <a:p>
          <a:endParaRPr lang="en-US"/>
        </a:p>
      </dgm:t>
    </dgm:pt>
    <dgm:pt modelId="{AA4EDEDB-B0AF-4B59-A17A-98D00FC40604}">
      <dgm:prSet phldrT="[Text]" custT="1"/>
      <dgm:spPr/>
      <dgm:t>
        <a:bodyPr/>
        <a:lstStyle/>
        <a:p>
          <a:r>
            <a:rPr lang="en-US" sz="1300" kern="1200" dirty="0" err="1">
              <a:solidFill>
                <a:srgbClr val="0066FF"/>
              </a:solidFill>
              <a:latin typeface="Calibri" panose="020F0502020204030204"/>
              <a:ea typeface="+mn-ea"/>
              <a:cs typeface="+mn-cs"/>
            </a:rPr>
            <a:t>Deribit</a:t>
          </a:r>
          <a:r>
            <a:rPr lang="en-US" sz="1300" kern="1200" dirty="0">
              <a:solidFill>
                <a:srgbClr val="0066FF"/>
              </a:solidFill>
              <a:latin typeface="Calibri" panose="020F0502020204030204"/>
              <a:ea typeface="+mn-ea"/>
              <a:cs typeface="+mn-cs"/>
            </a:rPr>
            <a:t> API </a:t>
          </a:r>
          <a:r>
            <a:rPr lang="en-US" sz="1300" kern="1200" dirty="0">
              <a:solidFill>
                <a:prstClr val="black">
                  <a:hueOff val="0"/>
                  <a:satOff val="0"/>
                  <a:lumOff val="0"/>
                  <a:alphaOff val="0"/>
                </a:prstClr>
              </a:solidFill>
              <a:latin typeface="Calibri" panose="020F0502020204030204"/>
              <a:ea typeface="+mn-ea"/>
              <a:cs typeface="+mn-cs"/>
            </a:rPr>
            <a:t>for Bitcoin derivative data</a:t>
          </a:r>
        </a:p>
      </dgm:t>
    </dgm:pt>
    <dgm:pt modelId="{A47BA21F-05F8-4C76-AD59-B8C62E44F4DA}" type="parTrans" cxnId="{ABE3BEAC-B207-423C-8B9A-D0DDE16C878A}">
      <dgm:prSet/>
      <dgm:spPr/>
      <dgm:t>
        <a:bodyPr/>
        <a:lstStyle/>
        <a:p>
          <a:endParaRPr lang="en-US"/>
        </a:p>
      </dgm:t>
    </dgm:pt>
    <dgm:pt modelId="{9899A138-EF3D-4990-947B-3BCC8D9F87E1}" type="sibTrans" cxnId="{ABE3BEAC-B207-423C-8B9A-D0DDE16C878A}">
      <dgm:prSet/>
      <dgm:spPr/>
      <dgm:t>
        <a:bodyPr/>
        <a:lstStyle/>
        <a:p>
          <a:endParaRPr lang="en-US"/>
        </a:p>
      </dgm:t>
    </dgm:pt>
    <dgm:pt modelId="{16D964A1-D340-449C-97CA-F54B6098587C}">
      <dgm:prSet/>
      <dgm:spPr/>
      <dgm:t>
        <a:bodyPr/>
        <a:lstStyle/>
        <a:p>
          <a:r>
            <a:rPr lang="en-US" dirty="0"/>
            <a:t>Panel </a:t>
          </a:r>
          <a:r>
            <a:rPr lang="en-US" b="1" dirty="0">
              <a:solidFill>
                <a:srgbClr val="C00000"/>
              </a:solidFill>
              <a:latin typeface="Calibri" panose="020F0502020204030204"/>
              <a:ea typeface="+mn-ea"/>
              <a:cs typeface="+mn-cs"/>
            </a:rPr>
            <a:t>| </a:t>
          </a:r>
          <a:r>
            <a:rPr lang="en" dirty="0"/>
            <a:t>Plotly </a:t>
          </a:r>
          <a:r>
            <a:rPr lang="en-US" b="1" dirty="0">
              <a:solidFill>
                <a:srgbClr val="C00000"/>
              </a:solidFill>
              <a:latin typeface="Calibri" panose="020F0502020204030204"/>
              <a:ea typeface="+mn-ea"/>
              <a:cs typeface="+mn-cs"/>
            </a:rPr>
            <a:t>| </a:t>
          </a:r>
          <a:r>
            <a:rPr lang="en" dirty="0"/>
            <a:t>hvplot </a:t>
          </a:r>
          <a:r>
            <a:rPr lang="en-US" b="1" dirty="0">
              <a:solidFill>
                <a:srgbClr val="C00000"/>
              </a:solidFill>
              <a:latin typeface="Calibri" panose="020F0502020204030204"/>
              <a:ea typeface="+mn-ea"/>
              <a:cs typeface="+mn-cs"/>
            </a:rPr>
            <a:t>| </a:t>
          </a:r>
          <a:r>
            <a:rPr lang="en" dirty="0"/>
            <a:t>matplotlib </a:t>
          </a:r>
          <a:r>
            <a:rPr lang="en-US" b="1" dirty="0">
              <a:solidFill>
                <a:srgbClr val="C00000"/>
              </a:solidFill>
              <a:latin typeface="Calibri" panose="020F0502020204030204"/>
              <a:ea typeface="+mn-ea"/>
              <a:cs typeface="+mn-cs"/>
            </a:rPr>
            <a:t>| </a:t>
          </a:r>
          <a:r>
            <a:rPr lang="en" dirty="0"/>
            <a:t>seaborn</a:t>
          </a:r>
          <a:endParaRPr lang="en-US" dirty="0"/>
        </a:p>
      </dgm:t>
    </dgm:pt>
    <dgm:pt modelId="{0061BCE7-9788-40FF-B784-8D0D5B87901D}" type="parTrans" cxnId="{3ECD9419-B1E6-4ECA-9D3E-281929E8FAF8}">
      <dgm:prSet/>
      <dgm:spPr/>
      <dgm:t>
        <a:bodyPr/>
        <a:lstStyle/>
        <a:p>
          <a:endParaRPr lang="en-US"/>
        </a:p>
      </dgm:t>
    </dgm:pt>
    <dgm:pt modelId="{2D05CEAD-638F-48CD-AD5B-BAE5FB1F7E3D}" type="sibTrans" cxnId="{3ECD9419-B1E6-4ECA-9D3E-281929E8FAF8}">
      <dgm:prSet/>
      <dgm:spPr/>
      <dgm:t>
        <a:bodyPr/>
        <a:lstStyle/>
        <a:p>
          <a:endParaRPr lang="en-US"/>
        </a:p>
      </dgm:t>
    </dgm:pt>
    <dgm:pt modelId="{2189A698-EC81-4DC2-B3A3-2B4A143D0785}">
      <dgm:prSet custT="1"/>
      <dgm:spPr/>
      <dgm:t>
        <a:bodyPr/>
        <a:lstStyle/>
        <a:p>
          <a:r>
            <a:rPr lang="en-US" sz="1300" kern="1200" dirty="0" err="1"/>
            <a:t>Quandl</a:t>
          </a:r>
          <a:r>
            <a:rPr lang="en-US" sz="1300" kern="1200" dirty="0"/>
            <a:t> </a:t>
          </a:r>
          <a:r>
            <a:rPr lang="en-US" sz="1300" b="1" kern="1200" dirty="0">
              <a:solidFill>
                <a:srgbClr val="C00000"/>
              </a:solidFill>
              <a:latin typeface="Calibri" panose="020F0502020204030204"/>
              <a:ea typeface="+mn-ea"/>
              <a:cs typeface="+mn-cs"/>
            </a:rPr>
            <a:t>| </a:t>
          </a:r>
          <a:r>
            <a:rPr lang="en-US" sz="1300" kern="1200" dirty="0">
              <a:solidFill>
                <a:srgbClr val="0066FF"/>
              </a:solidFill>
              <a:latin typeface="Calibri" panose="020F0502020204030204"/>
              <a:ea typeface="+mn-ea"/>
              <a:cs typeface="+mn-cs"/>
            </a:rPr>
            <a:t>MPL Finance</a:t>
          </a:r>
        </a:p>
      </dgm:t>
    </dgm:pt>
    <dgm:pt modelId="{3628440E-6E7F-4019-AED9-41D78777EA6B}" type="parTrans" cxnId="{3A69CDF7-EEBD-4BF4-8CE2-7B0E2E2CCDFB}">
      <dgm:prSet/>
      <dgm:spPr/>
      <dgm:t>
        <a:bodyPr/>
        <a:lstStyle/>
        <a:p>
          <a:endParaRPr lang="en-US"/>
        </a:p>
      </dgm:t>
    </dgm:pt>
    <dgm:pt modelId="{96B8FC98-2286-45D4-B2BE-EE5DF5AB7FA6}" type="sibTrans" cxnId="{3A69CDF7-EEBD-4BF4-8CE2-7B0E2E2CCDFB}">
      <dgm:prSet/>
      <dgm:spPr/>
      <dgm:t>
        <a:bodyPr/>
        <a:lstStyle/>
        <a:p>
          <a:endParaRPr lang="en-US"/>
        </a:p>
      </dgm:t>
    </dgm:pt>
    <dgm:pt modelId="{C81A8BC0-6654-4EA9-ADE3-C2E0951B68B3}">
      <dgm:prSet/>
      <dgm:spPr/>
      <dgm:t>
        <a:bodyPr/>
        <a:lstStyle/>
        <a:p>
          <a:r>
            <a:rPr lang="en-US" dirty="0"/>
            <a:t>Notebook</a:t>
          </a:r>
        </a:p>
      </dgm:t>
    </dgm:pt>
    <dgm:pt modelId="{760A9B77-EF87-4F57-9C5B-430525E48C92}" type="parTrans" cxnId="{7145DD74-AB28-49EA-B987-109453A49774}">
      <dgm:prSet/>
      <dgm:spPr/>
      <dgm:t>
        <a:bodyPr/>
        <a:lstStyle/>
        <a:p>
          <a:endParaRPr lang="en-US"/>
        </a:p>
      </dgm:t>
    </dgm:pt>
    <dgm:pt modelId="{2B16BB73-D87E-4F02-99FF-5B907C91D9E1}" type="sibTrans" cxnId="{7145DD74-AB28-49EA-B987-109453A49774}">
      <dgm:prSet/>
      <dgm:spPr/>
      <dgm:t>
        <a:bodyPr/>
        <a:lstStyle/>
        <a:p>
          <a:endParaRPr lang="en-US"/>
        </a:p>
      </dgm:t>
    </dgm:pt>
    <dgm:pt modelId="{3AF17652-3D30-4ECE-A6A8-26023A245F9C}">
      <dgm:prSet phldrT="[Text]" custT="1"/>
      <dgm:spPr/>
      <dgm:t>
        <a:bodyPr/>
        <a:lstStyle/>
        <a:p>
          <a:r>
            <a:rPr lang="en" sz="1300" kern="1200" dirty="0">
              <a:solidFill>
                <a:prstClr val="black">
                  <a:hueOff val="0"/>
                  <a:satOff val="0"/>
                  <a:lumOff val="0"/>
                  <a:alphaOff val="0"/>
                </a:prstClr>
              </a:solidFill>
              <a:latin typeface="Calibri" panose="020F0502020204030204"/>
              <a:ea typeface="+mn-ea"/>
              <a:cs typeface="+mn-cs"/>
            </a:rPr>
            <a:t>Billion prices project site for CPI data</a:t>
          </a:r>
          <a:endParaRPr lang="en-US" sz="1300" kern="1200" dirty="0">
            <a:solidFill>
              <a:prstClr val="black">
                <a:hueOff val="0"/>
                <a:satOff val="0"/>
                <a:lumOff val="0"/>
                <a:alphaOff val="0"/>
              </a:prstClr>
            </a:solidFill>
            <a:latin typeface="Calibri" panose="020F0502020204030204"/>
            <a:ea typeface="+mn-ea"/>
            <a:cs typeface="+mn-cs"/>
          </a:endParaRPr>
        </a:p>
      </dgm:t>
    </dgm:pt>
    <dgm:pt modelId="{D77DE192-6478-49FB-9DA9-AFC45D3BE5CC}" type="parTrans" cxnId="{F7D05E68-2114-4C7D-903E-22EA68925259}">
      <dgm:prSet/>
      <dgm:spPr/>
      <dgm:t>
        <a:bodyPr/>
        <a:lstStyle/>
        <a:p>
          <a:endParaRPr lang="en-US"/>
        </a:p>
      </dgm:t>
    </dgm:pt>
    <dgm:pt modelId="{9D969DBD-3AD9-4841-86D0-7977678C3B81}" type="sibTrans" cxnId="{F7D05E68-2114-4C7D-903E-22EA68925259}">
      <dgm:prSet/>
      <dgm:spPr/>
      <dgm:t>
        <a:bodyPr/>
        <a:lstStyle/>
        <a:p>
          <a:endParaRPr lang="en-US"/>
        </a:p>
      </dgm:t>
    </dgm:pt>
    <dgm:pt modelId="{FE31C2B8-8284-460A-BBB6-09BE907014A7}">
      <dgm:prSet custT="1"/>
      <dgm:spPr/>
      <dgm:t>
        <a:bodyPr/>
        <a:lstStyle/>
        <a:p>
          <a:r>
            <a:rPr lang="en-US" sz="1300" kern="1200" dirty="0">
              <a:solidFill>
                <a:srgbClr val="0066FF"/>
              </a:solidFill>
              <a:latin typeface="Calibri" panose="020F0502020204030204"/>
              <a:ea typeface="+mn-ea"/>
              <a:cs typeface="+mn-cs"/>
            </a:rPr>
            <a:t>Concurrent Futures</a:t>
          </a:r>
        </a:p>
      </dgm:t>
    </dgm:pt>
    <dgm:pt modelId="{AE24C92D-879E-444C-9840-968135897596}" type="parTrans" cxnId="{469AE99D-A685-4B79-A272-7E362BDD3ED7}">
      <dgm:prSet/>
      <dgm:spPr/>
      <dgm:t>
        <a:bodyPr/>
        <a:lstStyle/>
        <a:p>
          <a:endParaRPr lang="en-US"/>
        </a:p>
      </dgm:t>
    </dgm:pt>
    <dgm:pt modelId="{51FC0C56-F3FC-4939-A29F-E91350F6C1E4}" type="sibTrans" cxnId="{469AE99D-A685-4B79-A272-7E362BDD3ED7}">
      <dgm:prSet/>
      <dgm:spPr/>
      <dgm:t>
        <a:bodyPr/>
        <a:lstStyle/>
        <a:p>
          <a:endParaRPr lang="en-US"/>
        </a:p>
      </dgm:t>
    </dgm:pt>
    <dgm:pt modelId="{87F97BCB-2AE7-4DE9-82BD-B40E6F4BD996}">
      <dgm:prSet phldrT="[Text]" custT="1"/>
      <dgm:spPr/>
      <dgm:t>
        <a:bodyPr/>
        <a:lstStyle/>
        <a:p>
          <a:r>
            <a:rPr lang="en-US" sz="1300" kern="1200" dirty="0">
              <a:solidFill>
                <a:prstClr val="black">
                  <a:hueOff val="0"/>
                  <a:satOff val="0"/>
                  <a:lumOff val="0"/>
                  <a:alphaOff val="0"/>
                </a:prstClr>
              </a:solidFill>
              <a:latin typeface="Calibri" panose="020F0502020204030204"/>
              <a:ea typeface="+mn-ea"/>
              <a:cs typeface="+mn-cs"/>
            </a:rPr>
            <a:t>nomics.com </a:t>
          </a:r>
          <a:r>
            <a:rPr lang="en-US" sz="1300" b="1" kern="1200" dirty="0">
              <a:solidFill>
                <a:srgbClr val="C00000"/>
              </a:solidFill>
              <a:latin typeface="Calibri" panose="020F0502020204030204"/>
              <a:ea typeface="+mn-ea"/>
              <a:cs typeface="+mn-cs"/>
            </a:rPr>
            <a:t>|</a:t>
          </a:r>
          <a:r>
            <a:rPr lang="en-US" sz="1300" kern="1200" dirty="0">
              <a:solidFill>
                <a:prstClr val="black">
                  <a:hueOff val="0"/>
                  <a:satOff val="0"/>
                  <a:lumOff val="0"/>
                  <a:alphaOff val="0"/>
                </a:prstClr>
              </a:solidFill>
              <a:latin typeface="Calibri" panose="020F0502020204030204"/>
              <a:ea typeface="+mn-ea"/>
              <a:cs typeface="+mn-cs"/>
            </a:rPr>
            <a:t> </a:t>
          </a:r>
          <a:r>
            <a:rPr lang="en-US" sz="1300" kern="1200" dirty="0">
              <a:solidFill>
                <a:srgbClr val="0066FF"/>
              </a:solidFill>
              <a:latin typeface="Calibri" panose="020F0502020204030204"/>
              <a:ea typeface="+mn-ea"/>
              <a:cs typeface="+mn-cs"/>
            </a:rPr>
            <a:t>Yahoo Finance API </a:t>
          </a:r>
          <a:r>
            <a:rPr lang="en-US" sz="1300" b="1" kern="1200" dirty="0">
              <a:solidFill>
                <a:srgbClr val="C00000"/>
              </a:solidFill>
              <a:latin typeface="Calibri" panose="020F0502020204030204"/>
              <a:ea typeface="+mn-ea"/>
              <a:cs typeface="+mn-cs"/>
            </a:rPr>
            <a:t>| </a:t>
          </a:r>
          <a:r>
            <a:rPr lang="en-US" sz="1300" kern="1200" dirty="0" err="1">
              <a:solidFill>
                <a:srgbClr val="0066FF"/>
              </a:solidFill>
              <a:latin typeface="Calibri" panose="020F0502020204030204"/>
              <a:ea typeface="+mn-ea"/>
              <a:cs typeface="+mn-cs"/>
            </a:rPr>
            <a:t>Coingeko</a:t>
          </a:r>
          <a:r>
            <a:rPr lang="en-US" sz="1300" kern="1200" dirty="0">
              <a:solidFill>
                <a:srgbClr val="0066FF"/>
              </a:solidFill>
              <a:latin typeface="Calibri" panose="020F0502020204030204"/>
              <a:ea typeface="+mn-ea"/>
              <a:cs typeface="+mn-cs"/>
            </a:rPr>
            <a:t> API </a:t>
          </a:r>
          <a:r>
            <a:rPr lang="en-US" sz="1300" b="1" kern="1200" dirty="0">
              <a:solidFill>
                <a:srgbClr val="C00000"/>
              </a:solidFill>
              <a:latin typeface="Calibri" panose="020F0502020204030204"/>
              <a:ea typeface="+mn-ea"/>
              <a:cs typeface="+mn-cs"/>
            </a:rPr>
            <a:t>|</a:t>
          </a:r>
          <a:r>
            <a:rPr lang="en-US" sz="1300" kern="1200" dirty="0">
              <a:solidFill>
                <a:prstClr val="black">
                  <a:hueOff val="0"/>
                  <a:satOff val="0"/>
                  <a:lumOff val="0"/>
                  <a:alphaOff val="0"/>
                </a:prstClr>
              </a:solidFill>
              <a:latin typeface="Calibri" panose="020F0502020204030204"/>
              <a:ea typeface="+mn-ea"/>
              <a:cs typeface="+mn-cs"/>
            </a:rPr>
            <a:t> </a:t>
          </a:r>
          <a:r>
            <a:rPr lang="en-US" sz="1300" kern="1200" dirty="0" err="1">
              <a:solidFill>
                <a:prstClr val="black">
                  <a:hueOff val="0"/>
                  <a:satOff val="0"/>
                  <a:lumOff val="0"/>
                  <a:alphaOff val="0"/>
                </a:prstClr>
              </a:solidFill>
              <a:latin typeface="Calibri" panose="020F0502020204030204"/>
              <a:ea typeface="+mn-ea"/>
              <a:cs typeface="+mn-cs"/>
            </a:rPr>
            <a:t>Quandl</a:t>
          </a:r>
          <a:r>
            <a:rPr lang="en-US" sz="1300" kern="1200" dirty="0">
              <a:solidFill>
                <a:prstClr val="black">
                  <a:hueOff val="0"/>
                  <a:satOff val="0"/>
                  <a:lumOff val="0"/>
                  <a:alphaOff val="0"/>
                </a:prstClr>
              </a:solidFill>
              <a:latin typeface="Calibri" panose="020F0502020204030204"/>
              <a:ea typeface="+mn-ea"/>
              <a:cs typeface="+mn-cs"/>
            </a:rPr>
            <a:t> API for market data of Crypto and stocks    </a:t>
          </a:r>
        </a:p>
      </dgm:t>
    </dgm:pt>
    <dgm:pt modelId="{BD43D35E-57EA-4135-8183-AD1ABC4A531B}" type="parTrans" cxnId="{4C0B65A8-E8CD-4514-8F33-43B70333173C}">
      <dgm:prSet/>
      <dgm:spPr/>
      <dgm:t>
        <a:bodyPr/>
        <a:lstStyle/>
        <a:p>
          <a:endParaRPr lang="en-US"/>
        </a:p>
      </dgm:t>
    </dgm:pt>
    <dgm:pt modelId="{0C4BCFFC-6EA6-4184-AE8F-A06EEF3CDA88}" type="sibTrans" cxnId="{4C0B65A8-E8CD-4514-8F33-43B70333173C}">
      <dgm:prSet/>
      <dgm:spPr/>
      <dgm:t>
        <a:bodyPr/>
        <a:lstStyle/>
        <a:p>
          <a:endParaRPr lang="en-US"/>
        </a:p>
      </dgm:t>
    </dgm:pt>
    <dgm:pt modelId="{160F71D8-40D3-4D92-9183-D65F29BFF652}">
      <dgm:prSet phldrT="[Text]" custT="1"/>
      <dgm:spPr/>
      <dgm:t>
        <a:bodyPr/>
        <a:lstStyle/>
        <a:p>
          <a:r>
            <a:rPr lang="en-US" sz="1300" kern="1200" dirty="0" err="1">
              <a:solidFill>
                <a:prstClr val="black">
                  <a:hueOff val="0"/>
                  <a:satOff val="0"/>
                  <a:lumOff val="0"/>
                  <a:alphaOff val="0"/>
                </a:prstClr>
              </a:solidFill>
              <a:latin typeface="Calibri" panose="020F0502020204030204"/>
              <a:ea typeface="+mn-ea"/>
              <a:cs typeface="+mn-cs"/>
            </a:rPr>
            <a:t>Quandl</a:t>
          </a:r>
          <a:r>
            <a:rPr lang="en-US" sz="1300" kern="1200" dirty="0">
              <a:solidFill>
                <a:prstClr val="black">
                  <a:hueOff val="0"/>
                  <a:satOff val="0"/>
                  <a:lumOff val="0"/>
                  <a:alphaOff val="0"/>
                </a:prstClr>
              </a:solidFill>
              <a:latin typeface="Calibri" panose="020F0502020204030204"/>
              <a:ea typeface="+mn-ea"/>
              <a:cs typeface="+mn-cs"/>
            </a:rPr>
            <a:t> API for Bitcoin </a:t>
          </a:r>
          <a:r>
            <a:rPr lang="en-US" sz="1300" kern="1200" dirty="0" err="1">
              <a:solidFill>
                <a:prstClr val="black">
                  <a:hueOff val="0"/>
                  <a:satOff val="0"/>
                  <a:lumOff val="0"/>
                  <a:alphaOff val="0"/>
                </a:prstClr>
              </a:solidFill>
              <a:latin typeface="Calibri" panose="020F0502020204030204"/>
              <a:ea typeface="+mn-ea"/>
              <a:cs typeface="+mn-cs"/>
            </a:rPr>
            <a:t>hashrate</a:t>
          </a:r>
          <a:r>
            <a:rPr lang="en-US" sz="1300" kern="1200" dirty="0">
              <a:solidFill>
                <a:prstClr val="black">
                  <a:hueOff val="0"/>
                  <a:satOff val="0"/>
                  <a:lumOff val="0"/>
                  <a:alphaOff val="0"/>
                </a:prstClr>
              </a:solidFill>
              <a:latin typeface="Calibri" panose="020F0502020204030204"/>
              <a:ea typeface="+mn-ea"/>
              <a:cs typeface="+mn-cs"/>
            </a:rPr>
            <a:t>, difficulty and wallet addresses    </a:t>
          </a:r>
        </a:p>
      </dgm:t>
    </dgm:pt>
    <dgm:pt modelId="{76AA4B55-440B-4329-9D2C-232F01EA4232}" type="parTrans" cxnId="{B6A31BBC-C81A-4BB9-AF8C-46BEE85198A8}">
      <dgm:prSet/>
      <dgm:spPr/>
      <dgm:t>
        <a:bodyPr/>
        <a:lstStyle/>
        <a:p>
          <a:endParaRPr lang="en-US"/>
        </a:p>
      </dgm:t>
    </dgm:pt>
    <dgm:pt modelId="{64B5FCEA-D6E9-414B-ADC0-AD39E2FFD3B4}" type="sibTrans" cxnId="{B6A31BBC-C81A-4BB9-AF8C-46BEE85198A8}">
      <dgm:prSet/>
      <dgm:spPr/>
      <dgm:t>
        <a:bodyPr/>
        <a:lstStyle/>
        <a:p>
          <a:endParaRPr lang="en-US"/>
        </a:p>
      </dgm:t>
    </dgm:pt>
    <dgm:pt modelId="{7BEF097B-78C8-4178-A6E9-C18E365BCD7A}" type="pres">
      <dgm:prSet presAssocID="{96971406-786D-4EB8-A17D-41B18C6A3A87}" presName="vert0" presStyleCnt="0">
        <dgm:presLayoutVars>
          <dgm:dir/>
          <dgm:animOne val="branch"/>
          <dgm:animLvl val="lvl"/>
        </dgm:presLayoutVars>
      </dgm:prSet>
      <dgm:spPr/>
    </dgm:pt>
    <dgm:pt modelId="{8B679DA8-8FB0-402D-AA32-39CF28FD00F7}" type="pres">
      <dgm:prSet presAssocID="{55C5D514-0BC3-4AD0-9EC1-1C2057D14165}" presName="thickLine" presStyleLbl="alignNode1" presStyleIdx="0" presStyleCnt="3"/>
      <dgm:spPr/>
    </dgm:pt>
    <dgm:pt modelId="{20C71C6E-D1A6-422F-81A9-862ACEC8C664}" type="pres">
      <dgm:prSet presAssocID="{55C5D514-0BC3-4AD0-9EC1-1C2057D14165}" presName="horz1" presStyleCnt="0"/>
      <dgm:spPr/>
    </dgm:pt>
    <dgm:pt modelId="{371B15BC-662E-4BB1-BB40-B191D8683FA7}" type="pres">
      <dgm:prSet presAssocID="{55C5D514-0BC3-4AD0-9EC1-1C2057D14165}" presName="tx1" presStyleLbl="revTx" presStyleIdx="0" presStyleCnt="14" custScaleX="77577" custLinFactNeighborX="-96" custLinFactNeighborY="498"/>
      <dgm:spPr/>
    </dgm:pt>
    <dgm:pt modelId="{AC90BBCC-FA77-4956-8A31-71D544032AF9}" type="pres">
      <dgm:prSet presAssocID="{55C5D514-0BC3-4AD0-9EC1-1C2057D14165}" presName="vert1" presStyleCnt="0"/>
      <dgm:spPr/>
    </dgm:pt>
    <dgm:pt modelId="{2A70C2CC-6C57-4B4A-9812-15ADB20D6429}" type="pres">
      <dgm:prSet presAssocID="{9CE7B55D-432E-4501-8EAA-B4D617579244}" presName="vertSpace2a" presStyleCnt="0"/>
      <dgm:spPr/>
    </dgm:pt>
    <dgm:pt modelId="{704238B5-75C8-4AE2-99C9-21F195E8F037}" type="pres">
      <dgm:prSet presAssocID="{9CE7B55D-432E-4501-8EAA-B4D617579244}" presName="horz2" presStyleCnt="0"/>
      <dgm:spPr/>
    </dgm:pt>
    <dgm:pt modelId="{F7ADA6A8-AEC0-411B-BABF-76C98CE1500B}" type="pres">
      <dgm:prSet presAssocID="{9CE7B55D-432E-4501-8EAA-B4D617579244}" presName="horzSpace2" presStyleCnt="0"/>
      <dgm:spPr/>
    </dgm:pt>
    <dgm:pt modelId="{024A6304-4E9F-4506-8342-195B3F8AAC0B}" type="pres">
      <dgm:prSet presAssocID="{9CE7B55D-432E-4501-8EAA-B4D617579244}" presName="tx2" presStyleLbl="revTx" presStyleIdx="1" presStyleCnt="14" custFlipHor="1" custScaleX="90365" custScaleY="133100"/>
      <dgm:spPr/>
    </dgm:pt>
    <dgm:pt modelId="{539A6A84-F759-4EFF-9684-8A9D2CB0D01A}" type="pres">
      <dgm:prSet presAssocID="{9CE7B55D-432E-4501-8EAA-B4D617579244}" presName="vert2" presStyleCnt="0"/>
      <dgm:spPr/>
    </dgm:pt>
    <dgm:pt modelId="{B9C845E0-0B44-4B93-9447-268B7D10F133}" type="pres">
      <dgm:prSet presAssocID="{9CE7B55D-432E-4501-8EAA-B4D617579244}" presName="thinLine2b" presStyleLbl="callout" presStyleIdx="0" presStyleCnt="11"/>
      <dgm:spPr/>
    </dgm:pt>
    <dgm:pt modelId="{0EEAAB1A-BDF8-47DA-8F16-18A7430F5D93}" type="pres">
      <dgm:prSet presAssocID="{9CE7B55D-432E-4501-8EAA-B4D617579244}" presName="vertSpace2b" presStyleCnt="0"/>
      <dgm:spPr/>
    </dgm:pt>
    <dgm:pt modelId="{D2902B18-59B9-43A8-8D1E-39D0396B5876}" type="pres">
      <dgm:prSet presAssocID="{87F97BCB-2AE7-4DE9-82BD-B40E6F4BD996}" presName="horz2" presStyleCnt="0"/>
      <dgm:spPr/>
    </dgm:pt>
    <dgm:pt modelId="{52F60507-0436-4E58-87E4-D213EE26D412}" type="pres">
      <dgm:prSet presAssocID="{87F97BCB-2AE7-4DE9-82BD-B40E6F4BD996}" presName="horzSpace2" presStyleCnt="0"/>
      <dgm:spPr/>
    </dgm:pt>
    <dgm:pt modelId="{9B15A963-442B-4861-A292-F2BF3E4D76D5}" type="pres">
      <dgm:prSet presAssocID="{87F97BCB-2AE7-4DE9-82BD-B40E6F4BD996}" presName="tx2" presStyleLbl="revTx" presStyleIdx="2" presStyleCnt="14" custFlipHor="1" custScaleX="103723" custScaleY="120633"/>
      <dgm:spPr/>
    </dgm:pt>
    <dgm:pt modelId="{531E6E13-9FD7-41D7-A6D3-BC7AA644E2A0}" type="pres">
      <dgm:prSet presAssocID="{87F97BCB-2AE7-4DE9-82BD-B40E6F4BD996}" presName="vert2" presStyleCnt="0"/>
      <dgm:spPr/>
    </dgm:pt>
    <dgm:pt modelId="{D62031EB-F036-476D-9F90-6014D6D739FC}" type="pres">
      <dgm:prSet presAssocID="{87F97BCB-2AE7-4DE9-82BD-B40E6F4BD996}" presName="thinLine2b" presStyleLbl="callout" presStyleIdx="1" presStyleCnt="11"/>
      <dgm:spPr/>
    </dgm:pt>
    <dgm:pt modelId="{4EB714BE-8E12-48EA-ACCD-52B2F514B22F}" type="pres">
      <dgm:prSet presAssocID="{87F97BCB-2AE7-4DE9-82BD-B40E6F4BD996}" presName="vertSpace2b" presStyleCnt="0"/>
      <dgm:spPr/>
    </dgm:pt>
    <dgm:pt modelId="{8895EFD8-643F-47E3-B659-F5A9612D7207}" type="pres">
      <dgm:prSet presAssocID="{160F71D8-40D3-4D92-9183-D65F29BFF652}" presName="horz2" presStyleCnt="0"/>
      <dgm:spPr/>
    </dgm:pt>
    <dgm:pt modelId="{97841114-B6F9-42DA-9326-FC81A1210E3E}" type="pres">
      <dgm:prSet presAssocID="{160F71D8-40D3-4D92-9183-D65F29BFF652}" presName="horzSpace2" presStyleCnt="0"/>
      <dgm:spPr/>
    </dgm:pt>
    <dgm:pt modelId="{3AA49921-983C-41BD-867D-1B2557D927E6}" type="pres">
      <dgm:prSet presAssocID="{160F71D8-40D3-4D92-9183-D65F29BFF652}" presName="tx2" presStyleLbl="revTx" presStyleIdx="3" presStyleCnt="14" custFlipHor="1" custScaleX="90365" custScaleY="133100"/>
      <dgm:spPr/>
    </dgm:pt>
    <dgm:pt modelId="{2349E530-2813-4784-9BED-7809360CA6EA}" type="pres">
      <dgm:prSet presAssocID="{160F71D8-40D3-4D92-9183-D65F29BFF652}" presName="vert2" presStyleCnt="0"/>
      <dgm:spPr/>
    </dgm:pt>
    <dgm:pt modelId="{82C37994-74BD-44CE-9A1C-B9DD6E808968}" type="pres">
      <dgm:prSet presAssocID="{160F71D8-40D3-4D92-9183-D65F29BFF652}" presName="thinLine2b" presStyleLbl="callout" presStyleIdx="2" presStyleCnt="11"/>
      <dgm:spPr/>
    </dgm:pt>
    <dgm:pt modelId="{9BDBF62C-17B5-4DC0-89C6-F768635F913E}" type="pres">
      <dgm:prSet presAssocID="{160F71D8-40D3-4D92-9183-D65F29BFF652}" presName="vertSpace2b" presStyleCnt="0"/>
      <dgm:spPr/>
    </dgm:pt>
    <dgm:pt modelId="{B3811A20-A306-488D-A239-8F1C29D2F221}" type="pres">
      <dgm:prSet presAssocID="{AA4EDEDB-B0AF-4B59-A17A-98D00FC40604}" presName="horz2" presStyleCnt="0"/>
      <dgm:spPr/>
    </dgm:pt>
    <dgm:pt modelId="{C36BD204-8ED3-431D-A549-A3BECEEC1CBE}" type="pres">
      <dgm:prSet presAssocID="{AA4EDEDB-B0AF-4B59-A17A-98D00FC40604}" presName="horzSpace2" presStyleCnt="0"/>
      <dgm:spPr/>
    </dgm:pt>
    <dgm:pt modelId="{5FED79A3-3F1E-4C2F-B519-18F4697A9B8D}" type="pres">
      <dgm:prSet presAssocID="{AA4EDEDB-B0AF-4B59-A17A-98D00FC40604}" presName="tx2" presStyleLbl="revTx" presStyleIdx="4" presStyleCnt="14" custScaleY="133100"/>
      <dgm:spPr/>
    </dgm:pt>
    <dgm:pt modelId="{9AB907DF-700E-4C94-A453-DA728706A796}" type="pres">
      <dgm:prSet presAssocID="{AA4EDEDB-B0AF-4B59-A17A-98D00FC40604}" presName="vert2" presStyleCnt="0"/>
      <dgm:spPr/>
    </dgm:pt>
    <dgm:pt modelId="{CBDC078D-84CA-47E5-BFFC-6DA74A76B8AC}" type="pres">
      <dgm:prSet presAssocID="{AA4EDEDB-B0AF-4B59-A17A-98D00FC40604}" presName="thinLine2b" presStyleLbl="callout" presStyleIdx="3" presStyleCnt="11"/>
      <dgm:spPr/>
    </dgm:pt>
    <dgm:pt modelId="{392EB363-6155-4D80-91AF-C29F16BE6FB1}" type="pres">
      <dgm:prSet presAssocID="{AA4EDEDB-B0AF-4B59-A17A-98D00FC40604}" presName="vertSpace2b" presStyleCnt="0"/>
      <dgm:spPr/>
    </dgm:pt>
    <dgm:pt modelId="{E1581A9A-CEEE-4CB1-9DDA-CB40451EF866}" type="pres">
      <dgm:prSet presAssocID="{3AF17652-3D30-4ECE-A6A8-26023A245F9C}" presName="horz2" presStyleCnt="0"/>
      <dgm:spPr/>
    </dgm:pt>
    <dgm:pt modelId="{FE3C22FB-7AC4-4C15-AB22-E09A03799EE5}" type="pres">
      <dgm:prSet presAssocID="{3AF17652-3D30-4ECE-A6A8-26023A245F9C}" presName="horzSpace2" presStyleCnt="0"/>
      <dgm:spPr/>
    </dgm:pt>
    <dgm:pt modelId="{9B01872D-B64B-4F45-8166-01EE4390819F}" type="pres">
      <dgm:prSet presAssocID="{3AF17652-3D30-4ECE-A6A8-26023A245F9C}" presName="tx2" presStyleLbl="revTx" presStyleIdx="5" presStyleCnt="14" custScaleY="133100"/>
      <dgm:spPr/>
    </dgm:pt>
    <dgm:pt modelId="{B5D69D35-CF97-4E58-AB23-1898567FCFC3}" type="pres">
      <dgm:prSet presAssocID="{3AF17652-3D30-4ECE-A6A8-26023A245F9C}" presName="vert2" presStyleCnt="0"/>
      <dgm:spPr/>
    </dgm:pt>
    <dgm:pt modelId="{49323E19-09EC-41B3-A373-BF5459E4A13A}" type="pres">
      <dgm:prSet presAssocID="{3AF17652-3D30-4ECE-A6A8-26023A245F9C}" presName="thinLine2b" presStyleLbl="callout" presStyleIdx="4" presStyleCnt="11"/>
      <dgm:spPr/>
    </dgm:pt>
    <dgm:pt modelId="{9EE8173D-62BC-4B0A-AF17-1743ED96FBB5}" type="pres">
      <dgm:prSet presAssocID="{3AF17652-3D30-4ECE-A6A8-26023A245F9C}" presName="vertSpace2b" presStyleCnt="0"/>
      <dgm:spPr/>
    </dgm:pt>
    <dgm:pt modelId="{BCB09C77-9FAA-47F2-992B-C8D4B7373B44}" type="pres">
      <dgm:prSet presAssocID="{D07FB268-97A4-4166-8830-FF1468C0E133}" presName="thickLine" presStyleLbl="alignNode1" presStyleIdx="1" presStyleCnt="3" custLinFactNeighborY="-480"/>
      <dgm:spPr/>
    </dgm:pt>
    <dgm:pt modelId="{C63820E3-5BA5-4C38-AE78-00C73585B5BD}" type="pres">
      <dgm:prSet presAssocID="{D07FB268-97A4-4166-8830-FF1468C0E133}" presName="horz1" presStyleCnt="0"/>
      <dgm:spPr/>
    </dgm:pt>
    <dgm:pt modelId="{737FCBBC-D329-417B-A146-335F50F473FE}" type="pres">
      <dgm:prSet presAssocID="{D07FB268-97A4-4166-8830-FF1468C0E133}" presName="tx1" presStyleLbl="revTx" presStyleIdx="6" presStyleCnt="14" custScaleX="77577"/>
      <dgm:spPr/>
    </dgm:pt>
    <dgm:pt modelId="{98FB8B99-4442-4DFA-86CA-C0E836BEC53A}" type="pres">
      <dgm:prSet presAssocID="{D07FB268-97A4-4166-8830-FF1468C0E133}" presName="vert1" presStyleCnt="0"/>
      <dgm:spPr/>
    </dgm:pt>
    <dgm:pt modelId="{05BC4D7C-778A-4ADD-94B1-401DAE2F16A1}" type="pres">
      <dgm:prSet presAssocID="{8EFE6B5F-7129-4B38-9A06-24BCFC3BC99B}" presName="vertSpace2a" presStyleCnt="0"/>
      <dgm:spPr/>
    </dgm:pt>
    <dgm:pt modelId="{1B5C5ACD-E85F-4EC2-AE4A-B56D2368449A}" type="pres">
      <dgm:prSet presAssocID="{8EFE6B5F-7129-4B38-9A06-24BCFC3BC99B}" presName="horz2" presStyleCnt="0"/>
      <dgm:spPr/>
    </dgm:pt>
    <dgm:pt modelId="{F082159F-A419-4686-9277-3466BB0FCB92}" type="pres">
      <dgm:prSet presAssocID="{8EFE6B5F-7129-4B38-9A06-24BCFC3BC99B}" presName="horzSpace2" presStyleCnt="0"/>
      <dgm:spPr/>
    </dgm:pt>
    <dgm:pt modelId="{152D1249-33E3-4457-83BE-C4A284622C96}" type="pres">
      <dgm:prSet presAssocID="{8EFE6B5F-7129-4B38-9A06-24BCFC3BC99B}" presName="tx2" presStyleLbl="revTx" presStyleIdx="7" presStyleCnt="14" custScaleY="82645"/>
      <dgm:spPr/>
    </dgm:pt>
    <dgm:pt modelId="{31A6817A-3E9C-409E-BAED-CCFDB36C2E51}" type="pres">
      <dgm:prSet presAssocID="{8EFE6B5F-7129-4B38-9A06-24BCFC3BC99B}" presName="vert2" presStyleCnt="0"/>
      <dgm:spPr/>
    </dgm:pt>
    <dgm:pt modelId="{24E79D2C-1B7A-45C5-AF40-F6CF9B4E1FE3}" type="pres">
      <dgm:prSet presAssocID="{8EFE6B5F-7129-4B38-9A06-24BCFC3BC99B}" presName="thinLine2b" presStyleLbl="callout" presStyleIdx="5" presStyleCnt="11"/>
      <dgm:spPr/>
    </dgm:pt>
    <dgm:pt modelId="{54FB808B-D941-4BE8-8BBD-CE6BD12B651D}" type="pres">
      <dgm:prSet presAssocID="{8EFE6B5F-7129-4B38-9A06-24BCFC3BC99B}" presName="vertSpace2b" presStyleCnt="0"/>
      <dgm:spPr/>
    </dgm:pt>
    <dgm:pt modelId="{FAA6A2DA-B58B-4462-85F1-A20AC7CDCED8}" type="pres">
      <dgm:prSet presAssocID="{16D964A1-D340-449C-97CA-F54B6098587C}" presName="horz2" presStyleCnt="0"/>
      <dgm:spPr/>
    </dgm:pt>
    <dgm:pt modelId="{EB7C95C9-AD2A-4AB9-8D28-5B08DDC8BE77}" type="pres">
      <dgm:prSet presAssocID="{16D964A1-D340-449C-97CA-F54B6098587C}" presName="horzSpace2" presStyleCnt="0"/>
      <dgm:spPr/>
    </dgm:pt>
    <dgm:pt modelId="{E292AA20-4FE6-4580-A320-9B1AE7540D20}" type="pres">
      <dgm:prSet presAssocID="{16D964A1-D340-449C-97CA-F54B6098587C}" presName="tx2" presStyleLbl="revTx" presStyleIdx="8" presStyleCnt="14" custScaleY="82645"/>
      <dgm:spPr/>
    </dgm:pt>
    <dgm:pt modelId="{77172083-C946-4628-9D89-C7F19A594448}" type="pres">
      <dgm:prSet presAssocID="{16D964A1-D340-449C-97CA-F54B6098587C}" presName="vert2" presStyleCnt="0"/>
      <dgm:spPr/>
    </dgm:pt>
    <dgm:pt modelId="{D5A78218-BC4B-4777-A9AC-E64792A3632B}" type="pres">
      <dgm:prSet presAssocID="{16D964A1-D340-449C-97CA-F54B6098587C}" presName="thinLine2b" presStyleLbl="callout" presStyleIdx="6" presStyleCnt="11"/>
      <dgm:spPr/>
    </dgm:pt>
    <dgm:pt modelId="{AA122362-6DDC-481F-9F75-365DA0AAE6FF}" type="pres">
      <dgm:prSet presAssocID="{16D964A1-D340-449C-97CA-F54B6098587C}" presName="vertSpace2b" presStyleCnt="0"/>
      <dgm:spPr/>
    </dgm:pt>
    <dgm:pt modelId="{DBB08570-197F-4BB8-812C-3CE73B142124}" type="pres">
      <dgm:prSet presAssocID="{2189A698-EC81-4DC2-B3A3-2B4A143D0785}" presName="horz2" presStyleCnt="0"/>
      <dgm:spPr/>
    </dgm:pt>
    <dgm:pt modelId="{F22AF7F9-8C61-4268-9DE8-F2F6DF9983EF}" type="pres">
      <dgm:prSet presAssocID="{2189A698-EC81-4DC2-B3A3-2B4A143D0785}" presName="horzSpace2" presStyleCnt="0"/>
      <dgm:spPr/>
    </dgm:pt>
    <dgm:pt modelId="{4E565E26-9CE6-4149-B06C-D97DB9374F52}" type="pres">
      <dgm:prSet presAssocID="{2189A698-EC81-4DC2-B3A3-2B4A143D0785}" presName="tx2" presStyleLbl="revTx" presStyleIdx="9" presStyleCnt="14" custScaleY="82645"/>
      <dgm:spPr/>
    </dgm:pt>
    <dgm:pt modelId="{30730236-0DC6-451A-B719-E08D42ABE0E9}" type="pres">
      <dgm:prSet presAssocID="{2189A698-EC81-4DC2-B3A3-2B4A143D0785}" presName="vert2" presStyleCnt="0"/>
      <dgm:spPr/>
    </dgm:pt>
    <dgm:pt modelId="{5C192EE9-13F4-4FD3-8ADE-CE874F774D62}" type="pres">
      <dgm:prSet presAssocID="{2189A698-EC81-4DC2-B3A3-2B4A143D0785}" presName="thinLine2b" presStyleLbl="callout" presStyleIdx="7" presStyleCnt="11"/>
      <dgm:spPr/>
    </dgm:pt>
    <dgm:pt modelId="{A35D5A24-8CAF-42E5-866F-37FA4D63558C}" type="pres">
      <dgm:prSet presAssocID="{2189A698-EC81-4DC2-B3A3-2B4A143D0785}" presName="vertSpace2b" presStyleCnt="0"/>
      <dgm:spPr/>
    </dgm:pt>
    <dgm:pt modelId="{92DEAC47-1455-4771-AA28-C9A04018CB5C}" type="pres">
      <dgm:prSet presAssocID="{FE31C2B8-8284-460A-BBB6-09BE907014A7}" presName="horz2" presStyleCnt="0"/>
      <dgm:spPr/>
    </dgm:pt>
    <dgm:pt modelId="{63808CDB-56F9-4629-84D6-83CEDF1DE466}" type="pres">
      <dgm:prSet presAssocID="{FE31C2B8-8284-460A-BBB6-09BE907014A7}" presName="horzSpace2" presStyleCnt="0"/>
      <dgm:spPr/>
    </dgm:pt>
    <dgm:pt modelId="{2B29D8F5-5E4A-4CF5-95E9-45F774B82A54}" type="pres">
      <dgm:prSet presAssocID="{FE31C2B8-8284-460A-BBB6-09BE907014A7}" presName="tx2" presStyleLbl="revTx" presStyleIdx="10" presStyleCnt="14" custScaleY="82645"/>
      <dgm:spPr/>
    </dgm:pt>
    <dgm:pt modelId="{66C81552-0EB2-4185-80CF-8C56A388A71F}" type="pres">
      <dgm:prSet presAssocID="{FE31C2B8-8284-460A-BBB6-09BE907014A7}" presName="vert2" presStyleCnt="0"/>
      <dgm:spPr/>
    </dgm:pt>
    <dgm:pt modelId="{16F0C83F-4F6F-499C-94D3-7272766EFB76}" type="pres">
      <dgm:prSet presAssocID="{FE31C2B8-8284-460A-BBB6-09BE907014A7}" presName="thinLine2b" presStyleLbl="callout" presStyleIdx="8" presStyleCnt="11"/>
      <dgm:spPr/>
    </dgm:pt>
    <dgm:pt modelId="{C5DC07EB-0AF9-427F-AC57-995BB388D2A9}" type="pres">
      <dgm:prSet presAssocID="{FE31C2B8-8284-460A-BBB6-09BE907014A7}" presName="vertSpace2b" presStyleCnt="0"/>
      <dgm:spPr/>
    </dgm:pt>
    <dgm:pt modelId="{263C76F2-5FEC-401D-A652-F0AC2F12FD7A}" type="pres">
      <dgm:prSet presAssocID="{893F7071-FCE2-4F1D-84BA-7B5890971148}" presName="thickLine" presStyleLbl="alignNode1" presStyleIdx="2" presStyleCnt="3" custLinFactNeighborY="-1743"/>
      <dgm:spPr/>
    </dgm:pt>
    <dgm:pt modelId="{56C78BB8-CB54-4B49-AF10-2C9EAA207C44}" type="pres">
      <dgm:prSet presAssocID="{893F7071-FCE2-4F1D-84BA-7B5890971148}" presName="horz1" presStyleCnt="0"/>
      <dgm:spPr/>
    </dgm:pt>
    <dgm:pt modelId="{A2C57CD6-81B5-4133-B642-26DEFBCDA1F4}" type="pres">
      <dgm:prSet presAssocID="{893F7071-FCE2-4F1D-84BA-7B5890971148}" presName="tx1" presStyleLbl="revTx" presStyleIdx="11" presStyleCnt="14" custScaleX="77577" custScaleY="82645" custLinFactNeighborX="95" custLinFactNeighborY="-2343"/>
      <dgm:spPr/>
    </dgm:pt>
    <dgm:pt modelId="{357037A3-8EF3-4D4D-87B3-952EC1ECFFFD}" type="pres">
      <dgm:prSet presAssocID="{893F7071-FCE2-4F1D-84BA-7B5890971148}" presName="vert1" presStyleCnt="0"/>
      <dgm:spPr/>
    </dgm:pt>
    <dgm:pt modelId="{83C290B0-CB96-43DC-B601-3B2089B56606}" type="pres">
      <dgm:prSet presAssocID="{523EC2E3-F3CD-4F8A-B03F-2FFD8F02327A}" presName="vertSpace2a" presStyleCnt="0"/>
      <dgm:spPr/>
    </dgm:pt>
    <dgm:pt modelId="{19BBEDDB-FB65-4BDC-859E-D1858CA3A839}" type="pres">
      <dgm:prSet presAssocID="{523EC2E3-F3CD-4F8A-B03F-2FFD8F02327A}" presName="horz2" presStyleCnt="0"/>
      <dgm:spPr/>
    </dgm:pt>
    <dgm:pt modelId="{9C151801-4C9F-4412-98FE-B826E3506373}" type="pres">
      <dgm:prSet presAssocID="{523EC2E3-F3CD-4F8A-B03F-2FFD8F02327A}" presName="horzSpace2" presStyleCnt="0"/>
      <dgm:spPr/>
    </dgm:pt>
    <dgm:pt modelId="{4D31EAAA-F99A-462E-A188-8E2EF69DB449}" type="pres">
      <dgm:prSet presAssocID="{523EC2E3-F3CD-4F8A-B03F-2FFD8F02327A}" presName="tx2" presStyleLbl="revTx" presStyleIdx="12" presStyleCnt="14" custScaleY="21764"/>
      <dgm:spPr/>
    </dgm:pt>
    <dgm:pt modelId="{A3337F7A-7445-4E7B-BC43-CB58097D99FD}" type="pres">
      <dgm:prSet presAssocID="{523EC2E3-F3CD-4F8A-B03F-2FFD8F02327A}" presName="vert2" presStyleCnt="0"/>
      <dgm:spPr/>
    </dgm:pt>
    <dgm:pt modelId="{1EF55410-98F1-4142-BC43-B724CF585832}" type="pres">
      <dgm:prSet presAssocID="{523EC2E3-F3CD-4F8A-B03F-2FFD8F02327A}" presName="thinLine2b" presStyleLbl="callout" presStyleIdx="9" presStyleCnt="11"/>
      <dgm:spPr/>
    </dgm:pt>
    <dgm:pt modelId="{35E05A39-86B1-4E92-83F4-AC942EB8EE2A}" type="pres">
      <dgm:prSet presAssocID="{523EC2E3-F3CD-4F8A-B03F-2FFD8F02327A}" presName="vertSpace2b" presStyleCnt="0"/>
      <dgm:spPr/>
    </dgm:pt>
    <dgm:pt modelId="{2163087B-DEFF-4462-A215-2BE56F00042F}" type="pres">
      <dgm:prSet presAssocID="{C81A8BC0-6654-4EA9-ADE3-C2E0951B68B3}" presName="horz2" presStyleCnt="0"/>
      <dgm:spPr/>
    </dgm:pt>
    <dgm:pt modelId="{335F3FF9-CD03-484E-BE3F-65A1CB90C3EF}" type="pres">
      <dgm:prSet presAssocID="{C81A8BC0-6654-4EA9-ADE3-C2E0951B68B3}" presName="horzSpace2" presStyleCnt="0"/>
      <dgm:spPr/>
    </dgm:pt>
    <dgm:pt modelId="{0FFA482D-790C-4FB0-B90C-1E702C28663D}" type="pres">
      <dgm:prSet presAssocID="{C81A8BC0-6654-4EA9-ADE3-C2E0951B68B3}" presName="tx2" presStyleLbl="revTx" presStyleIdx="13" presStyleCnt="14" custScaleY="19785" custLinFactNeighborY="63"/>
      <dgm:spPr/>
    </dgm:pt>
    <dgm:pt modelId="{653237B1-8981-41D4-92BF-D251C09D1FB2}" type="pres">
      <dgm:prSet presAssocID="{C81A8BC0-6654-4EA9-ADE3-C2E0951B68B3}" presName="vert2" presStyleCnt="0"/>
      <dgm:spPr/>
    </dgm:pt>
    <dgm:pt modelId="{B439327A-413D-4926-9A24-DE6EF509C4C7}" type="pres">
      <dgm:prSet presAssocID="{C81A8BC0-6654-4EA9-ADE3-C2E0951B68B3}" presName="thinLine2b" presStyleLbl="callout" presStyleIdx="10" presStyleCnt="11"/>
      <dgm:spPr/>
    </dgm:pt>
    <dgm:pt modelId="{8B344BD8-BD22-4550-8612-5C654EB8027B}" type="pres">
      <dgm:prSet presAssocID="{C81A8BC0-6654-4EA9-ADE3-C2E0951B68B3}" presName="vertSpace2b" presStyleCnt="0"/>
      <dgm:spPr/>
    </dgm:pt>
  </dgm:ptLst>
  <dgm:cxnLst>
    <dgm:cxn modelId="{3ECD9419-B1E6-4ECA-9D3E-281929E8FAF8}" srcId="{D07FB268-97A4-4166-8830-FF1468C0E133}" destId="{16D964A1-D340-449C-97CA-F54B6098587C}" srcOrd="1" destOrd="0" parTransId="{0061BCE7-9788-40FF-B784-8D0D5B87901D}" sibTransId="{2D05CEAD-638F-48CD-AD5B-BAE5FB1F7E3D}"/>
    <dgm:cxn modelId="{E00A681E-316B-48D4-8F2C-6684858A109E}" type="presOf" srcId="{9CE7B55D-432E-4501-8EAA-B4D617579244}" destId="{024A6304-4E9F-4506-8342-195B3F8AAC0B}" srcOrd="0" destOrd="0" presId="urn:microsoft.com/office/officeart/2008/layout/LinedList"/>
    <dgm:cxn modelId="{68A8B22A-5FAB-4A68-B784-6D153CA4A6EA}" type="presOf" srcId="{C81A8BC0-6654-4EA9-ADE3-C2E0951B68B3}" destId="{0FFA482D-790C-4FB0-B90C-1E702C28663D}" srcOrd="0" destOrd="0" presId="urn:microsoft.com/office/officeart/2008/layout/LinedList"/>
    <dgm:cxn modelId="{AD0CCF30-60C3-4E45-AF07-3CFF99C15808}" type="presOf" srcId="{96971406-786D-4EB8-A17D-41B18C6A3A87}" destId="{7BEF097B-78C8-4178-A6E9-C18E365BCD7A}" srcOrd="0" destOrd="0" presId="urn:microsoft.com/office/officeart/2008/layout/LinedList"/>
    <dgm:cxn modelId="{51979B3F-7726-4E41-B72F-48C57E0C6668}" srcId="{96971406-786D-4EB8-A17D-41B18C6A3A87}" destId="{D07FB268-97A4-4166-8830-FF1468C0E133}" srcOrd="1" destOrd="0" parTransId="{7FBD63C0-80F4-4C48-B273-FA043CA128AB}" sibTransId="{861D7AB6-1C16-48D2-9AC1-5EF16A094FD1}"/>
    <dgm:cxn modelId="{E9F3FF40-55D1-4CB0-B31B-C32699C90D6B}" type="presOf" srcId="{2189A698-EC81-4DC2-B3A3-2B4A143D0785}" destId="{4E565E26-9CE6-4149-B06C-D97DB9374F52}" srcOrd="0" destOrd="0" presId="urn:microsoft.com/office/officeart/2008/layout/LinedList"/>
    <dgm:cxn modelId="{E9DA9347-0F93-4413-8ACB-0FB743B97F41}" type="presOf" srcId="{D07FB268-97A4-4166-8830-FF1468C0E133}" destId="{737FCBBC-D329-417B-A146-335F50F473FE}" srcOrd="0" destOrd="0" presId="urn:microsoft.com/office/officeart/2008/layout/LinedList"/>
    <dgm:cxn modelId="{F7D05E68-2114-4C7D-903E-22EA68925259}" srcId="{55C5D514-0BC3-4AD0-9EC1-1C2057D14165}" destId="{3AF17652-3D30-4ECE-A6A8-26023A245F9C}" srcOrd="4" destOrd="0" parTransId="{D77DE192-6478-49FB-9DA9-AFC45D3BE5CC}" sibTransId="{9D969DBD-3AD9-4841-86D0-7977678C3B81}"/>
    <dgm:cxn modelId="{271C844C-3586-41D5-B142-9C67B54D6309}" type="presOf" srcId="{8EFE6B5F-7129-4B38-9A06-24BCFC3BC99B}" destId="{152D1249-33E3-4457-83BE-C4A284622C96}" srcOrd="0" destOrd="0" presId="urn:microsoft.com/office/officeart/2008/layout/LinedList"/>
    <dgm:cxn modelId="{4811916C-38EB-4AB5-8DDD-AC28181AEC13}" type="presOf" srcId="{3AF17652-3D30-4ECE-A6A8-26023A245F9C}" destId="{9B01872D-B64B-4F45-8166-01EE4390819F}" srcOrd="0" destOrd="0" presId="urn:microsoft.com/office/officeart/2008/layout/LinedList"/>
    <dgm:cxn modelId="{7145DD74-AB28-49EA-B987-109453A49774}" srcId="{893F7071-FCE2-4F1D-84BA-7B5890971148}" destId="{C81A8BC0-6654-4EA9-ADE3-C2E0951B68B3}" srcOrd="1" destOrd="0" parTransId="{760A9B77-EF87-4F57-9C5B-430525E48C92}" sibTransId="{2B16BB73-D87E-4F02-99FF-5B907C91D9E1}"/>
    <dgm:cxn modelId="{64561F7C-CF7A-4370-B29D-5BB87488551E}" srcId="{893F7071-FCE2-4F1D-84BA-7B5890971148}" destId="{523EC2E3-F3CD-4F8A-B03F-2FFD8F02327A}" srcOrd="0" destOrd="0" parTransId="{1DB48452-8A35-47D0-8D1B-990A1869380E}" sibTransId="{B41823CD-798C-4E7B-8D87-6DAB824DBB63}"/>
    <dgm:cxn modelId="{D07E007D-16E3-431D-991A-8C3BC33C928C}" srcId="{96971406-786D-4EB8-A17D-41B18C6A3A87}" destId="{893F7071-FCE2-4F1D-84BA-7B5890971148}" srcOrd="2" destOrd="0" parTransId="{FDE1B848-47EB-45E2-98EE-DD8CBBE29806}" sibTransId="{00B179DE-B2D0-41F3-88BA-924D5A3209ED}"/>
    <dgm:cxn modelId="{8EBF308B-AAD1-4CCB-AFF1-2A1A62B360C1}" type="presOf" srcId="{87F97BCB-2AE7-4DE9-82BD-B40E6F4BD996}" destId="{9B15A963-442B-4861-A292-F2BF3E4D76D5}" srcOrd="0" destOrd="0" presId="urn:microsoft.com/office/officeart/2008/layout/LinedList"/>
    <dgm:cxn modelId="{90842694-764E-48AC-9881-EB6461B5400B}" srcId="{96971406-786D-4EB8-A17D-41B18C6A3A87}" destId="{55C5D514-0BC3-4AD0-9EC1-1C2057D14165}" srcOrd="0" destOrd="0" parTransId="{2F412C4A-F558-4CCA-8E6A-97650EA9DC04}" sibTransId="{85FDD24E-A8E1-4A5A-A0C2-C3755F033D30}"/>
    <dgm:cxn modelId="{FDDBE59C-3375-4970-BA3B-C0D2C57CA071}" type="presOf" srcId="{FE31C2B8-8284-460A-BBB6-09BE907014A7}" destId="{2B29D8F5-5E4A-4CF5-95E9-45F774B82A54}" srcOrd="0" destOrd="0" presId="urn:microsoft.com/office/officeart/2008/layout/LinedList"/>
    <dgm:cxn modelId="{469AE99D-A685-4B79-A272-7E362BDD3ED7}" srcId="{D07FB268-97A4-4166-8830-FF1468C0E133}" destId="{FE31C2B8-8284-460A-BBB6-09BE907014A7}" srcOrd="3" destOrd="0" parTransId="{AE24C92D-879E-444C-9840-968135897596}" sibTransId="{51FC0C56-F3FC-4939-A29F-E91350F6C1E4}"/>
    <dgm:cxn modelId="{4C0B65A8-E8CD-4514-8F33-43B70333173C}" srcId="{55C5D514-0BC3-4AD0-9EC1-1C2057D14165}" destId="{87F97BCB-2AE7-4DE9-82BD-B40E6F4BD996}" srcOrd="1" destOrd="0" parTransId="{BD43D35E-57EA-4135-8183-AD1ABC4A531B}" sibTransId="{0C4BCFFC-6EA6-4184-AE8F-A06EEF3CDA88}"/>
    <dgm:cxn modelId="{749560A9-0448-4D5A-B269-D0E8503DE2AD}" type="presOf" srcId="{523EC2E3-F3CD-4F8A-B03F-2FFD8F02327A}" destId="{4D31EAAA-F99A-462E-A188-8E2EF69DB449}" srcOrd="0" destOrd="0" presId="urn:microsoft.com/office/officeart/2008/layout/LinedList"/>
    <dgm:cxn modelId="{ABE3BEAC-B207-423C-8B9A-D0DDE16C878A}" srcId="{55C5D514-0BC3-4AD0-9EC1-1C2057D14165}" destId="{AA4EDEDB-B0AF-4B59-A17A-98D00FC40604}" srcOrd="3" destOrd="0" parTransId="{A47BA21F-05F8-4C76-AD59-B8C62E44F4DA}" sibTransId="{9899A138-EF3D-4990-947B-3BCC8D9F87E1}"/>
    <dgm:cxn modelId="{0441D0B5-DB8A-40AE-88FA-BA0589BA2104}" srcId="{55C5D514-0BC3-4AD0-9EC1-1C2057D14165}" destId="{9CE7B55D-432E-4501-8EAA-B4D617579244}" srcOrd="0" destOrd="0" parTransId="{A6C42EC6-28E4-48D7-93D0-3A4E93009A3E}" sibTransId="{4459EB8A-ABC5-4AF6-8C0E-B5008384AA94}"/>
    <dgm:cxn modelId="{B6A31BBC-C81A-4BB9-AF8C-46BEE85198A8}" srcId="{55C5D514-0BC3-4AD0-9EC1-1C2057D14165}" destId="{160F71D8-40D3-4D92-9183-D65F29BFF652}" srcOrd="2" destOrd="0" parTransId="{76AA4B55-440B-4329-9D2C-232F01EA4232}" sibTransId="{64B5FCEA-D6E9-414B-ADC0-AD39E2FFD3B4}"/>
    <dgm:cxn modelId="{D5A6E9BD-E8EF-43AC-9690-840A985AEC50}" type="presOf" srcId="{AA4EDEDB-B0AF-4B59-A17A-98D00FC40604}" destId="{5FED79A3-3F1E-4C2F-B519-18F4697A9B8D}" srcOrd="0" destOrd="0" presId="urn:microsoft.com/office/officeart/2008/layout/LinedList"/>
    <dgm:cxn modelId="{3CBF3CBF-3FFD-4B7E-9195-A95CA492AD53}" type="presOf" srcId="{893F7071-FCE2-4F1D-84BA-7B5890971148}" destId="{A2C57CD6-81B5-4133-B642-26DEFBCDA1F4}" srcOrd="0" destOrd="0" presId="urn:microsoft.com/office/officeart/2008/layout/LinedList"/>
    <dgm:cxn modelId="{8308C7C3-EC24-4DA0-AE6A-B8A9B250E613}" srcId="{D07FB268-97A4-4166-8830-FF1468C0E133}" destId="{8EFE6B5F-7129-4B38-9A06-24BCFC3BC99B}" srcOrd="0" destOrd="0" parTransId="{3C3318E2-2C07-4555-8835-BE75A3CB4631}" sibTransId="{DE843579-3464-4D9C-9633-154EBEB7F74A}"/>
    <dgm:cxn modelId="{94BBF6D7-1BBC-4353-9794-25FB907EA850}" type="presOf" srcId="{55C5D514-0BC3-4AD0-9EC1-1C2057D14165}" destId="{371B15BC-662E-4BB1-BB40-B191D8683FA7}" srcOrd="0" destOrd="0" presId="urn:microsoft.com/office/officeart/2008/layout/LinedList"/>
    <dgm:cxn modelId="{6C7BB3F7-87A0-4451-9596-7A0AD4BC7EF1}" type="presOf" srcId="{160F71D8-40D3-4D92-9183-D65F29BFF652}" destId="{3AA49921-983C-41BD-867D-1B2557D927E6}" srcOrd="0" destOrd="0" presId="urn:microsoft.com/office/officeart/2008/layout/LinedList"/>
    <dgm:cxn modelId="{3A69CDF7-EEBD-4BF4-8CE2-7B0E2E2CCDFB}" srcId="{D07FB268-97A4-4166-8830-FF1468C0E133}" destId="{2189A698-EC81-4DC2-B3A3-2B4A143D0785}" srcOrd="2" destOrd="0" parTransId="{3628440E-6E7F-4019-AED9-41D78777EA6B}" sibTransId="{96B8FC98-2286-45D4-B2BE-EE5DF5AB7FA6}"/>
    <dgm:cxn modelId="{BB1489FC-FF5C-4F3D-B374-FA1B0F3FD161}" type="presOf" srcId="{16D964A1-D340-449C-97CA-F54B6098587C}" destId="{E292AA20-4FE6-4580-A320-9B1AE7540D20}" srcOrd="0" destOrd="0" presId="urn:microsoft.com/office/officeart/2008/layout/LinedList"/>
    <dgm:cxn modelId="{8BA8575C-4E42-49AB-8720-A4097EF33329}" type="presParOf" srcId="{7BEF097B-78C8-4178-A6E9-C18E365BCD7A}" destId="{8B679DA8-8FB0-402D-AA32-39CF28FD00F7}" srcOrd="0" destOrd="0" presId="urn:microsoft.com/office/officeart/2008/layout/LinedList"/>
    <dgm:cxn modelId="{07FF6B26-9E7F-45EF-823A-D952A75E1802}" type="presParOf" srcId="{7BEF097B-78C8-4178-A6E9-C18E365BCD7A}" destId="{20C71C6E-D1A6-422F-81A9-862ACEC8C664}" srcOrd="1" destOrd="0" presId="urn:microsoft.com/office/officeart/2008/layout/LinedList"/>
    <dgm:cxn modelId="{0004C2CD-E6F0-4E7A-B7F2-5A8F51D73975}" type="presParOf" srcId="{20C71C6E-D1A6-422F-81A9-862ACEC8C664}" destId="{371B15BC-662E-4BB1-BB40-B191D8683FA7}" srcOrd="0" destOrd="0" presId="urn:microsoft.com/office/officeart/2008/layout/LinedList"/>
    <dgm:cxn modelId="{4559E1B2-5B18-47BB-ADD7-0EA300C567C3}" type="presParOf" srcId="{20C71C6E-D1A6-422F-81A9-862ACEC8C664}" destId="{AC90BBCC-FA77-4956-8A31-71D544032AF9}" srcOrd="1" destOrd="0" presId="urn:microsoft.com/office/officeart/2008/layout/LinedList"/>
    <dgm:cxn modelId="{A252D3D4-0AA8-4604-9265-F8DE9C78A662}" type="presParOf" srcId="{AC90BBCC-FA77-4956-8A31-71D544032AF9}" destId="{2A70C2CC-6C57-4B4A-9812-15ADB20D6429}" srcOrd="0" destOrd="0" presId="urn:microsoft.com/office/officeart/2008/layout/LinedList"/>
    <dgm:cxn modelId="{B7A1D669-4BE6-4599-9566-20145FB895F5}" type="presParOf" srcId="{AC90BBCC-FA77-4956-8A31-71D544032AF9}" destId="{704238B5-75C8-4AE2-99C9-21F195E8F037}" srcOrd="1" destOrd="0" presId="urn:microsoft.com/office/officeart/2008/layout/LinedList"/>
    <dgm:cxn modelId="{5D849629-DD84-4BA6-A2A0-6E42EA0E5553}" type="presParOf" srcId="{704238B5-75C8-4AE2-99C9-21F195E8F037}" destId="{F7ADA6A8-AEC0-411B-BABF-76C98CE1500B}" srcOrd="0" destOrd="0" presId="urn:microsoft.com/office/officeart/2008/layout/LinedList"/>
    <dgm:cxn modelId="{C22BF489-4D8B-450A-8268-73C2088F93FD}" type="presParOf" srcId="{704238B5-75C8-4AE2-99C9-21F195E8F037}" destId="{024A6304-4E9F-4506-8342-195B3F8AAC0B}" srcOrd="1" destOrd="0" presId="urn:microsoft.com/office/officeart/2008/layout/LinedList"/>
    <dgm:cxn modelId="{27EFFA84-AEC0-4D94-8E84-774C2B75ADCF}" type="presParOf" srcId="{704238B5-75C8-4AE2-99C9-21F195E8F037}" destId="{539A6A84-F759-4EFF-9684-8A9D2CB0D01A}" srcOrd="2" destOrd="0" presId="urn:microsoft.com/office/officeart/2008/layout/LinedList"/>
    <dgm:cxn modelId="{E7D2C45B-6EA8-48EC-B460-B419075D59BF}" type="presParOf" srcId="{AC90BBCC-FA77-4956-8A31-71D544032AF9}" destId="{B9C845E0-0B44-4B93-9447-268B7D10F133}" srcOrd="2" destOrd="0" presId="urn:microsoft.com/office/officeart/2008/layout/LinedList"/>
    <dgm:cxn modelId="{7938CB72-476F-40B3-8F99-165F4CA92BC9}" type="presParOf" srcId="{AC90BBCC-FA77-4956-8A31-71D544032AF9}" destId="{0EEAAB1A-BDF8-47DA-8F16-18A7430F5D93}" srcOrd="3" destOrd="0" presId="urn:microsoft.com/office/officeart/2008/layout/LinedList"/>
    <dgm:cxn modelId="{0F9F868A-8896-4AB0-8C47-3F1907BA1BF7}" type="presParOf" srcId="{AC90BBCC-FA77-4956-8A31-71D544032AF9}" destId="{D2902B18-59B9-43A8-8D1E-39D0396B5876}" srcOrd="4" destOrd="0" presId="urn:microsoft.com/office/officeart/2008/layout/LinedList"/>
    <dgm:cxn modelId="{5CC8A335-BC60-4B57-9CE1-22C5257C50C1}" type="presParOf" srcId="{D2902B18-59B9-43A8-8D1E-39D0396B5876}" destId="{52F60507-0436-4E58-87E4-D213EE26D412}" srcOrd="0" destOrd="0" presId="urn:microsoft.com/office/officeart/2008/layout/LinedList"/>
    <dgm:cxn modelId="{0714A32F-9CF7-45C5-A762-DEE838F4D56D}" type="presParOf" srcId="{D2902B18-59B9-43A8-8D1E-39D0396B5876}" destId="{9B15A963-442B-4861-A292-F2BF3E4D76D5}" srcOrd="1" destOrd="0" presId="urn:microsoft.com/office/officeart/2008/layout/LinedList"/>
    <dgm:cxn modelId="{B4B2A64A-E941-40DA-A880-1B61E3D30836}" type="presParOf" srcId="{D2902B18-59B9-43A8-8D1E-39D0396B5876}" destId="{531E6E13-9FD7-41D7-A6D3-BC7AA644E2A0}" srcOrd="2" destOrd="0" presId="urn:microsoft.com/office/officeart/2008/layout/LinedList"/>
    <dgm:cxn modelId="{4DC5FD9B-7FB6-42FC-9E8B-E17F2983B158}" type="presParOf" srcId="{AC90BBCC-FA77-4956-8A31-71D544032AF9}" destId="{D62031EB-F036-476D-9F90-6014D6D739FC}" srcOrd="5" destOrd="0" presId="urn:microsoft.com/office/officeart/2008/layout/LinedList"/>
    <dgm:cxn modelId="{5E434496-9A3A-4EFE-A4DE-69337D118FB8}" type="presParOf" srcId="{AC90BBCC-FA77-4956-8A31-71D544032AF9}" destId="{4EB714BE-8E12-48EA-ACCD-52B2F514B22F}" srcOrd="6" destOrd="0" presId="urn:microsoft.com/office/officeart/2008/layout/LinedList"/>
    <dgm:cxn modelId="{D560E1B8-D57B-47CA-A0CC-F69CB5DF5561}" type="presParOf" srcId="{AC90BBCC-FA77-4956-8A31-71D544032AF9}" destId="{8895EFD8-643F-47E3-B659-F5A9612D7207}" srcOrd="7" destOrd="0" presId="urn:microsoft.com/office/officeart/2008/layout/LinedList"/>
    <dgm:cxn modelId="{68E3CABC-6CC3-4A88-A792-2917CBCDFF81}" type="presParOf" srcId="{8895EFD8-643F-47E3-B659-F5A9612D7207}" destId="{97841114-B6F9-42DA-9326-FC81A1210E3E}" srcOrd="0" destOrd="0" presId="urn:microsoft.com/office/officeart/2008/layout/LinedList"/>
    <dgm:cxn modelId="{0B621497-4832-4C4D-B94C-A64D62D925A6}" type="presParOf" srcId="{8895EFD8-643F-47E3-B659-F5A9612D7207}" destId="{3AA49921-983C-41BD-867D-1B2557D927E6}" srcOrd="1" destOrd="0" presId="urn:microsoft.com/office/officeart/2008/layout/LinedList"/>
    <dgm:cxn modelId="{4082D1E1-D6A0-4A85-875B-64AF40801654}" type="presParOf" srcId="{8895EFD8-643F-47E3-B659-F5A9612D7207}" destId="{2349E530-2813-4784-9BED-7809360CA6EA}" srcOrd="2" destOrd="0" presId="urn:microsoft.com/office/officeart/2008/layout/LinedList"/>
    <dgm:cxn modelId="{AF11D063-9F9F-47C7-AB58-7FAAC5830336}" type="presParOf" srcId="{AC90BBCC-FA77-4956-8A31-71D544032AF9}" destId="{82C37994-74BD-44CE-9A1C-B9DD6E808968}" srcOrd="8" destOrd="0" presId="urn:microsoft.com/office/officeart/2008/layout/LinedList"/>
    <dgm:cxn modelId="{76F83085-52D1-4F65-B94E-354B6A837CD3}" type="presParOf" srcId="{AC90BBCC-FA77-4956-8A31-71D544032AF9}" destId="{9BDBF62C-17B5-4DC0-89C6-F768635F913E}" srcOrd="9" destOrd="0" presId="urn:microsoft.com/office/officeart/2008/layout/LinedList"/>
    <dgm:cxn modelId="{F4ECF79C-8407-4429-8567-327F1AB05173}" type="presParOf" srcId="{AC90BBCC-FA77-4956-8A31-71D544032AF9}" destId="{B3811A20-A306-488D-A239-8F1C29D2F221}" srcOrd="10" destOrd="0" presId="urn:microsoft.com/office/officeart/2008/layout/LinedList"/>
    <dgm:cxn modelId="{A1AF2DB3-160C-4879-8613-BB4951158DF1}" type="presParOf" srcId="{B3811A20-A306-488D-A239-8F1C29D2F221}" destId="{C36BD204-8ED3-431D-A549-A3BECEEC1CBE}" srcOrd="0" destOrd="0" presId="urn:microsoft.com/office/officeart/2008/layout/LinedList"/>
    <dgm:cxn modelId="{4FC19AF0-89E3-4D9E-B374-264FA9446964}" type="presParOf" srcId="{B3811A20-A306-488D-A239-8F1C29D2F221}" destId="{5FED79A3-3F1E-4C2F-B519-18F4697A9B8D}" srcOrd="1" destOrd="0" presId="urn:microsoft.com/office/officeart/2008/layout/LinedList"/>
    <dgm:cxn modelId="{78ABD0F4-229F-4CC5-89DD-4BFAF2DFD712}" type="presParOf" srcId="{B3811A20-A306-488D-A239-8F1C29D2F221}" destId="{9AB907DF-700E-4C94-A453-DA728706A796}" srcOrd="2" destOrd="0" presId="urn:microsoft.com/office/officeart/2008/layout/LinedList"/>
    <dgm:cxn modelId="{741D6243-66E0-4711-A03F-13613EF5A647}" type="presParOf" srcId="{AC90BBCC-FA77-4956-8A31-71D544032AF9}" destId="{CBDC078D-84CA-47E5-BFFC-6DA74A76B8AC}" srcOrd="11" destOrd="0" presId="urn:microsoft.com/office/officeart/2008/layout/LinedList"/>
    <dgm:cxn modelId="{3D45C024-455A-4007-9C90-03720E5A5C70}" type="presParOf" srcId="{AC90BBCC-FA77-4956-8A31-71D544032AF9}" destId="{392EB363-6155-4D80-91AF-C29F16BE6FB1}" srcOrd="12" destOrd="0" presId="urn:microsoft.com/office/officeart/2008/layout/LinedList"/>
    <dgm:cxn modelId="{11D181EF-A0F5-4004-B401-82B6172B7146}" type="presParOf" srcId="{AC90BBCC-FA77-4956-8A31-71D544032AF9}" destId="{E1581A9A-CEEE-4CB1-9DDA-CB40451EF866}" srcOrd="13" destOrd="0" presId="urn:microsoft.com/office/officeart/2008/layout/LinedList"/>
    <dgm:cxn modelId="{1B6C25A1-A2F1-4010-A9CE-854E5DB426ED}" type="presParOf" srcId="{E1581A9A-CEEE-4CB1-9DDA-CB40451EF866}" destId="{FE3C22FB-7AC4-4C15-AB22-E09A03799EE5}" srcOrd="0" destOrd="0" presId="urn:microsoft.com/office/officeart/2008/layout/LinedList"/>
    <dgm:cxn modelId="{C3271BB7-E0F4-4A17-B3AB-49A2BDF60855}" type="presParOf" srcId="{E1581A9A-CEEE-4CB1-9DDA-CB40451EF866}" destId="{9B01872D-B64B-4F45-8166-01EE4390819F}" srcOrd="1" destOrd="0" presId="urn:microsoft.com/office/officeart/2008/layout/LinedList"/>
    <dgm:cxn modelId="{2EE225EA-9B1A-4E97-BC73-672C19E67FBA}" type="presParOf" srcId="{E1581A9A-CEEE-4CB1-9DDA-CB40451EF866}" destId="{B5D69D35-CF97-4E58-AB23-1898567FCFC3}" srcOrd="2" destOrd="0" presId="urn:microsoft.com/office/officeart/2008/layout/LinedList"/>
    <dgm:cxn modelId="{A9BD01AE-304A-4AAC-A7B8-78A276DE218E}" type="presParOf" srcId="{AC90BBCC-FA77-4956-8A31-71D544032AF9}" destId="{49323E19-09EC-41B3-A373-BF5459E4A13A}" srcOrd="14" destOrd="0" presId="urn:microsoft.com/office/officeart/2008/layout/LinedList"/>
    <dgm:cxn modelId="{6E392CD5-A18F-4E92-8C48-5D4A39BF2FF2}" type="presParOf" srcId="{AC90BBCC-FA77-4956-8A31-71D544032AF9}" destId="{9EE8173D-62BC-4B0A-AF17-1743ED96FBB5}" srcOrd="15" destOrd="0" presId="urn:microsoft.com/office/officeart/2008/layout/LinedList"/>
    <dgm:cxn modelId="{74686BE9-6E34-44FC-81B7-A42D4EE0FBE5}" type="presParOf" srcId="{7BEF097B-78C8-4178-A6E9-C18E365BCD7A}" destId="{BCB09C77-9FAA-47F2-992B-C8D4B7373B44}" srcOrd="2" destOrd="0" presId="urn:microsoft.com/office/officeart/2008/layout/LinedList"/>
    <dgm:cxn modelId="{A709F247-8F01-437F-934E-8C5F18BA52F4}" type="presParOf" srcId="{7BEF097B-78C8-4178-A6E9-C18E365BCD7A}" destId="{C63820E3-5BA5-4C38-AE78-00C73585B5BD}" srcOrd="3" destOrd="0" presId="urn:microsoft.com/office/officeart/2008/layout/LinedList"/>
    <dgm:cxn modelId="{2FAE9C12-6A45-447A-9E72-4AA33AC24900}" type="presParOf" srcId="{C63820E3-5BA5-4C38-AE78-00C73585B5BD}" destId="{737FCBBC-D329-417B-A146-335F50F473FE}" srcOrd="0" destOrd="0" presId="urn:microsoft.com/office/officeart/2008/layout/LinedList"/>
    <dgm:cxn modelId="{F4F01877-A12F-46F3-AE41-AE167AE960B1}" type="presParOf" srcId="{C63820E3-5BA5-4C38-AE78-00C73585B5BD}" destId="{98FB8B99-4442-4DFA-86CA-C0E836BEC53A}" srcOrd="1" destOrd="0" presId="urn:microsoft.com/office/officeart/2008/layout/LinedList"/>
    <dgm:cxn modelId="{F9190359-4C08-4B4B-8763-5981AE84BB5B}" type="presParOf" srcId="{98FB8B99-4442-4DFA-86CA-C0E836BEC53A}" destId="{05BC4D7C-778A-4ADD-94B1-401DAE2F16A1}" srcOrd="0" destOrd="0" presId="urn:microsoft.com/office/officeart/2008/layout/LinedList"/>
    <dgm:cxn modelId="{A135FC17-883E-4C35-87C8-4CF76825989B}" type="presParOf" srcId="{98FB8B99-4442-4DFA-86CA-C0E836BEC53A}" destId="{1B5C5ACD-E85F-4EC2-AE4A-B56D2368449A}" srcOrd="1" destOrd="0" presId="urn:microsoft.com/office/officeart/2008/layout/LinedList"/>
    <dgm:cxn modelId="{8EF711DD-41F6-4CFE-86FA-4BC4EA9B57D4}" type="presParOf" srcId="{1B5C5ACD-E85F-4EC2-AE4A-B56D2368449A}" destId="{F082159F-A419-4686-9277-3466BB0FCB92}" srcOrd="0" destOrd="0" presId="urn:microsoft.com/office/officeart/2008/layout/LinedList"/>
    <dgm:cxn modelId="{B120BB4F-F102-49B6-AFAE-73AAE20470FC}" type="presParOf" srcId="{1B5C5ACD-E85F-4EC2-AE4A-B56D2368449A}" destId="{152D1249-33E3-4457-83BE-C4A284622C96}" srcOrd="1" destOrd="0" presId="urn:microsoft.com/office/officeart/2008/layout/LinedList"/>
    <dgm:cxn modelId="{042DE4C2-4337-44B5-85C5-35A9AA0FE56D}" type="presParOf" srcId="{1B5C5ACD-E85F-4EC2-AE4A-B56D2368449A}" destId="{31A6817A-3E9C-409E-BAED-CCFDB36C2E51}" srcOrd="2" destOrd="0" presId="urn:microsoft.com/office/officeart/2008/layout/LinedList"/>
    <dgm:cxn modelId="{ED36EFE7-60D4-4C55-B130-352C25A64D47}" type="presParOf" srcId="{98FB8B99-4442-4DFA-86CA-C0E836BEC53A}" destId="{24E79D2C-1B7A-45C5-AF40-F6CF9B4E1FE3}" srcOrd="2" destOrd="0" presId="urn:microsoft.com/office/officeart/2008/layout/LinedList"/>
    <dgm:cxn modelId="{8EDBAE7A-BD3B-47AA-800C-CB17BB3D781F}" type="presParOf" srcId="{98FB8B99-4442-4DFA-86CA-C0E836BEC53A}" destId="{54FB808B-D941-4BE8-8BBD-CE6BD12B651D}" srcOrd="3" destOrd="0" presId="urn:microsoft.com/office/officeart/2008/layout/LinedList"/>
    <dgm:cxn modelId="{8A4034CB-3C21-47BA-AE20-D39BB8551365}" type="presParOf" srcId="{98FB8B99-4442-4DFA-86CA-C0E836BEC53A}" destId="{FAA6A2DA-B58B-4462-85F1-A20AC7CDCED8}" srcOrd="4" destOrd="0" presId="urn:microsoft.com/office/officeart/2008/layout/LinedList"/>
    <dgm:cxn modelId="{962F6A07-24B2-4652-A5E6-5C7BD825DB36}" type="presParOf" srcId="{FAA6A2DA-B58B-4462-85F1-A20AC7CDCED8}" destId="{EB7C95C9-AD2A-4AB9-8D28-5B08DDC8BE77}" srcOrd="0" destOrd="0" presId="urn:microsoft.com/office/officeart/2008/layout/LinedList"/>
    <dgm:cxn modelId="{C212DB49-DFA8-42EB-A200-4F1DE534BD54}" type="presParOf" srcId="{FAA6A2DA-B58B-4462-85F1-A20AC7CDCED8}" destId="{E292AA20-4FE6-4580-A320-9B1AE7540D20}" srcOrd="1" destOrd="0" presId="urn:microsoft.com/office/officeart/2008/layout/LinedList"/>
    <dgm:cxn modelId="{F08EBFC2-C441-454A-AB3A-8FC16C116F97}" type="presParOf" srcId="{FAA6A2DA-B58B-4462-85F1-A20AC7CDCED8}" destId="{77172083-C946-4628-9D89-C7F19A594448}" srcOrd="2" destOrd="0" presId="urn:microsoft.com/office/officeart/2008/layout/LinedList"/>
    <dgm:cxn modelId="{A4F8F1C0-A2E5-47C9-8764-E60A31EBC41C}" type="presParOf" srcId="{98FB8B99-4442-4DFA-86CA-C0E836BEC53A}" destId="{D5A78218-BC4B-4777-A9AC-E64792A3632B}" srcOrd="5" destOrd="0" presId="urn:microsoft.com/office/officeart/2008/layout/LinedList"/>
    <dgm:cxn modelId="{CBF8D1BB-4FF0-444A-B33E-60F9406037A0}" type="presParOf" srcId="{98FB8B99-4442-4DFA-86CA-C0E836BEC53A}" destId="{AA122362-6DDC-481F-9F75-365DA0AAE6FF}" srcOrd="6" destOrd="0" presId="urn:microsoft.com/office/officeart/2008/layout/LinedList"/>
    <dgm:cxn modelId="{0D153954-BFDC-4DEC-988D-0F51B64C9EDC}" type="presParOf" srcId="{98FB8B99-4442-4DFA-86CA-C0E836BEC53A}" destId="{DBB08570-197F-4BB8-812C-3CE73B142124}" srcOrd="7" destOrd="0" presId="urn:microsoft.com/office/officeart/2008/layout/LinedList"/>
    <dgm:cxn modelId="{33E63BD4-798A-42AA-89C7-1C7CAE1937FD}" type="presParOf" srcId="{DBB08570-197F-4BB8-812C-3CE73B142124}" destId="{F22AF7F9-8C61-4268-9DE8-F2F6DF9983EF}" srcOrd="0" destOrd="0" presId="urn:microsoft.com/office/officeart/2008/layout/LinedList"/>
    <dgm:cxn modelId="{8004C775-C24C-4472-840B-CE845282236D}" type="presParOf" srcId="{DBB08570-197F-4BB8-812C-3CE73B142124}" destId="{4E565E26-9CE6-4149-B06C-D97DB9374F52}" srcOrd="1" destOrd="0" presId="urn:microsoft.com/office/officeart/2008/layout/LinedList"/>
    <dgm:cxn modelId="{47962C23-AA71-40E1-9171-FF85F45A62F6}" type="presParOf" srcId="{DBB08570-197F-4BB8-812C-3CE73B142124}" destId="{30730236-0DC6-451A-B719-E08D42ABE0E9}" srcOrd="2" destOrd="0" presId="urn:microsoft.com/office/officeart/2008/layout/LinedList"/>
    <dgm:cxn modelId="{1288D167-36DB-45E4-BA9E-B3B7D5F3F40D}" type="presParOf" srcId="{98FB8B99-4442-4DFA-86CA-C0E836BEC53A}" destId="{5C192EE9-13F4-4FD3-8ADE-CE874F774D62}" srcOrd="8" destOrd="0" presId="urn:microsoft.com/office/officeart/2008/layout/LinedList"/>
    <dgm:cxn modelId="{847CD0E1-8095-4768-B5AF-C92CCD806C67}" type="presParOf" srcId="{98FB8B99-4442-4DFA-86CA-C0E836BEC53A}" destId="{A35D5A24-8CAF-42E5-866F-37FA4D63558C}" srcOrd="9" destOrd="0" presId="urn:microsoft.com/office/officeart/2008/layout/LinedList"/>
    <dgm:cxn modelId="{2EA3618B-5244-4AE8-9DA3-0D2AAE607085}" type="presParOf" srcId="{98FB8B99-4442-4DFA-86CA-C0E836BEC53A}" destId="{92DEAC47-1455-4771-AA28-C9A04018CB5C}" srcOrd="10" destOrd="0" presId="urn:microsoft.com/office/officeart/2008/layout/LinedList"/>
    <dgm:cxn modelId="{04309ACF-4859-496A-8F33-BCC0C7736062}" type="presParOf" srcId="{92DEAC47-1455-4771-AA28-C9A04018CB5C}" destId="{63808CDB-56F9-4629-84D6-83CEDF1DE466}" srcOrd="0" destOrd="0" presId="urn:microsoft.com/office/officeart/2008/layout/LinedList"/>
    <dgm:cxn modelId="{F667EA2A-AA56-4049-82BC-C09C87DE593F}" type="presParOf" srcId="{92DEAC47-1455-4771-AA28-C9A04018CB5C}" destId="{2B29D8F5-5E4A-4CF5-95E9-45F774B82A54}" srcOrd="1" destOrd="0" presId="urn:microsoft.com/office/officeart/2008/layout/LinedList"/>
    <dgm:cxn modelId="{AFCE0718-3AC2-46DB-BE2F-D01F54016639}" type="presParOf" srcId="{92DEAC47-1455-4771-AA28-C9A04018CB5C}" destId="{66C81552-0EB2-4185-80CF-8C56A388A71F}" srcOrd="2" destOrd="0" presId="urn:microsoft.com/office/officeart/2008/layout/LinedList"/>
    <dgm:cxn modelId="{59EC6315-13A8-41C1-879B-2B311E287412}" type="presParOf" srcId="{98FB8B99-4442-4DFA-86CA-C0E836BEC53A}" destId="{16F0C83F-4F6F-499C-94D3-7272766EFB76}" srcOrd="11" destOrd="0" presId="urn:microsoft.com/office/officeart/2008/layout/LinedList"/>
    <dgm:cxn modelId="{5395DB46-19C1-478C-9DA9-1D1735A9B40E}" type="presParOf" srcId="{98FB8B99-4442-4DFA-86CA-C0E836BEC53A}" destId="{C5DC07EB-0AF9-427F-AC57-995BB388D2A9}" srcOrd="12" destOrd="0" presId="urn:microsoft.com/office/officeart/2008/layout/LinedList"/>
    <dgm:cxn modelId="{406E3C51-4C9E-465C-B27B-45D030DCDDD5}" type="presParOf" srcId="{7BEF097B-78C8-4178-A6E9-C18E365BCD7A}" destId="{263C76F2-5FEC-401D-A652-F0AC2F12FD7A}" srcOrd="4" destOrd="0" presId="urn:microsoft.com/office/officeart/2008/layout/LinedList"/>
    <dgm:cxn modelId="{5477231B-31D8-4BB9-92C3-8FC899531BFF}" type="presParOf" srcId="{7BEF097B-78C8-4178-A6E9-C18E365BCD7A}" destId="{56C78BB8-CB54-4B49-AF10-2C9EAA207C44}" srcOrd="5" destOrd="0" presId="urn:microsoft.com/office/officeart/2008/layout/LinedList"/>
    <dgm:cxn modelId="{43F155E7-C43D-4D85-8FBE-F13B71591AFF}" type="presParOf" srcId="{56C78BB8-CB54-4B49-AF10-2C9EAA207C44}" destId="{A2C57CD6-81B5-4133-B642-26DEFBCDA1F4}" srcOrd="0" destOrd="0" presId="urn:microsoft.com/office/officeart/2008/layout/LinedList"/>
    <dgm:cxn modelId="{97C05C42-D449-4C7E-BCBB-D253F6AB1977}" type="presParOf" srcId="{56C78BB8-CB54-4B49-AF10-2C9EAA207C44}" destId="{357037A3-8EF3-4D4D-87B3-952EC1ECFFFD}" srcOrd="1" destOrd="0" presId="urn:microsoft.com/office/officeart/2008/layout/LinedList"/>
    <dgm:cxn modelId="{EB1739D3-9301-4FA0-A583-1C93EDF2B40F}" type="presParOf" srcId="{357037A3-8EF3-4D4D-87B3-952EC1ECFFFD}" destId="{83C290B0-CB96-43DC-B601-3B2089B56606}" srcOrd="0" destOrd="0" presId="urn:microsoft.com/office/officeart/2008/layout/LinedList"/>
    <dgm:cxn modelId="{5D52FF72-D0E1-44FA-8251-9B594EE3BECB}" type="presParOf" srcId="{357037A3-8EF3-4D4D-87B3-952EC1ECFFFD}" destId="{19BBEDDB-FB65-4BDC-859E-D1858CA3A839}" srcOrd="1" destOrd="0" presId="urn:microsoft.com/office/officeart/2008/layout/LinedList"/>
    <dgm:cxn modelId="{8D1949BE-5AFE-4449-A728-DCED1ED0B9DB}" type="presParOf" srcId="{19BBEDDB-FB65-4BDC-859E-D1858CA3A839}" destId="{9C151801-4C9F-4412-98FE-B826E3506373}" srcOrd="0" destOrd="0" presId="urn:microsoft.com/office/officeart/2008/layout/LinedList"/>
    <dgm:cxn modelId="{E7B3463F-85F8-48CA-9DDD-506BB96A981D}" type="presParOf" srcId="{19BBEDDB-FB65-4BDC-859E-D1858CA3A839}" destId="{4D31EAAA-F99A-462E-A188-8E2EF69DB449}" srcOrd="1" destOrd="0" presId="urn:microsoft.com/office/officeart/2008/layout/LinedList"/>
    <dgm:cxn modelId="{2D97D5BB-08D6-4F1D-A352-DD21D624DB3B}" type="presParOf" srcId="{19BBEDDB-FB65-4BDC-859E-D1858CA3A839}" destId="{A3337F7A-7445-4E7B-BC43-CB58097D99FD}" srcOrd="2" destOrd="0" presId="urn:microsoft.com/office/officeart/2008/layout/LinedList"/>
    <dgm:cxn modelId="{96892F8C-F368-4621-A0B5-F9AB5EB0C571}" type="presParOf" srcId="{357037A3-8EF3-4D4D-87B3-952EC1ECFFFD}" destId="{1EF55410-98F1-4142-BC43-B724CF585832}" srcOrd="2" destOrd="0" presId="urn:microsoft.com/office/officeart/2008/layout/LinedList"/>
    <dgm:cxn modelId="{61DEA674-BEE7-4ACF-B796-2961F578CE33}" type="presParOf" srcId="{357037A3-8EF3-4D4D-87B3-952EC1ECFFFD}" destId="{35E05A39-86B1-4E92-83F4-AC942EB8EE2A}" srcOrd="3" destOrd="0" presId="urn:microsoft.com/office/officeart/2008/layout/LinedList"/>
    <dgm:cxn modelId="{FCE7BCD8-C8CE-436B-8B57-E9A89A54A49B}" type="presParOf" srcId="{357037A3-8EF3-4D4D-87B3-952EC1ECFFFD}" destId="{2163087B-DEFF-4462-A215-2BE56F00042F}" srcOrd="4" destOrd="0" presId="urn:microsoft.com/office/officeart/2008/layout/LinedList"/>
    <dgm:cxn modelId="{35EACE34-38DA-46B7-A2A3-F5C7C12A18C9}" type="presParOf" srcId="{2163087B-DEFF-4462-A215-2BE56F00042F}" destId="{335F3FF9-CD03-484E-BE3F-65A1CB90C3EF}" srcOrd="0" destOrd="0" presId="urn:microsoft.com/office/officeart/2008/layout/LinedList"/>
    <dgm:cxn modelId="{75C317FB-9ADC-4B7B-95D2-6408E98983E7}" type="presParOf" srcId="{2163087B-DEFF-4462-A215-2BE56F00042F}" destId="{0FFA482D-790C-4FB0-B90C-1E702C28663D}" srcOrd="1" destOrd="0" presId="urn:microsoft.com/office/officeart/2008/layout/LinedList"/>
    <dgm:cxn modelId="{6D3005D7-4C9B-4182-B8CD-BB3FB57367E1}" type="presParOf" srcId="{2163087B-DEFF-4462-A215-2BE56F00042F}" destId="{653237B1-8981-41D4-92BF-D251C09D1FB2}" srcOrd="2" destOrd="0" presId="urn:microsoft.com/office/officeart/2008/layout/LinedList"/>
    <dgm:cxn modelId="{75AB6041-C5A6-4CE1-9290-A754EC838FE6}" type="presParOf" srcId="{357037A3-8EF3-4D4D-87B3-952EC1ECFFFD}" destId="{B439327A-413D-4926-9A24-DE6EF509C4C7}" srcOrd="5" destOrd="0" presId="urn:microsoft.com/office/officeart/2008/layout/LinedList"/>
    <dgm:cxn modelId="{9351312D-143A-4EBF-824C-672622F8EA2C}" type="presParOf" srcId="{357037A3-8EF3-4D4D-87B3-952EC1ECFFFD}" destId="{8B344BD8-BD22-4550-8612-5C654EB8027B}"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0A1FE2F-7CD4-41CB-AD1F-37DC1AC976ED}"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FBFA656-C14B-4C58-924A-1389A4FF9893}">
      <dgm:prSet/>
      <dgm:spPr/>
      <dgm:t>
        <a:bodyPr/>
        <a:lstStyle/>
        <a:p>
          <a:r>
            <a:rPr lang="en-US" dirty="0"/>
            <a:t>Fast adoption by both </a:t>
          </a:r>
          <a:r>
            <a:rPr lang="en-US" dirty="0" err="1"/>
            <a:t>Ratail</a:t>
          </a:r>
          <a:r>
            <a:rPr lang="en-US" dirty="0"/>
            <a:t> and </a:t>
          </a:r>
          <a:r>
            <a:rPr lang="en-US" dirty="0" err="1"/>
            <a:t>Instituions</a:t>
          </a:r>
          <a:endParaRPr lang="en-US" dirty="0"/>
        </a:p>
      </dgm:t>
    </dgm:pt>
    <dgm:pt modelId="{CB1A00B0-CF83-4C0A-9A68-E5533C849436}" type="parTrans" cxnId="{557FC60D-3581-4590-9892-29C3B78A5A46}">
      <dgm:prSet/>
      <dgm:spPr/>
      <dgm:t>
        <a:bodyPr/>
        <a:lstStyle/>
        <a:p>
          <a:endParaRPr lang="en-US"/>
        </a:p>
      </dgm:t>
    </dgm:pt>
    <dgm:pt modelId="{D7262B00-D869-4E16-8227-7AAE19CF3E11}" type="sibTrans" cxnId="{557FC60D-3581-4590-9892-29C3B78A5A46}">
      <dgm:prSet/>
      <dgm:spPr/>
      <dgm:t>
        <a:bodyPr/>
        <a:lstStyle/>
        <a:p>
          <a:endParaRPr lang="en-US"/>
        </a:p>
      </dgm:t>
    </dgm:pt>
    <dgm:pt modelId="{09AEF4D2-22C5-49D9-8C65-24DB88DEB74D}">
      <dgm:prSet/>
      <dgm:spPr/>
      <dgm:t>
        <a:bodyPr/>
        <a:lstStyle/>
        <a:p>
          <a:r>
            <a:rPr lang="en-US" dirty="0"/>
            <a:t>High risk – risk will be reduced as adoption </a:t>
          </a:r>
          <a:r>
            <a:rPr lang="en-US" dirty="0" err="1"/>
            <a:t>gows</a:t>
          </a:r>
          <a:endParaRPr lang="en-US" dirty="0"/>
        </a:p>
      </dgm:t>
    </dgm:pt>
    <dgm:pt modelId="{68C522A2-F156-4A4C-8E61-7F397A744CD2}" type="parTrans" cxnId="{A71D6B6A-131B-4AD9-8228-EFB8D66CF852}">
      <dgm:prSet/>
      <dgm:spPr/>
      <dgm:t>
        <a:bodyPr/>
        <a:lstStyle/>
        <a:p>
          <a:endParaRPr lang="en-US"/>
        </a:p>
      </dgm:t>
    </dgm:pt>
    <dgm:pt modelId="{347D0D3F-4160-4AB5-B26B-000808C8EF5C}" type="sibTrans" cxnId="{A71D6B6A-131B-4AD9-8228-EFB8D66CF852}">
      <dgm:prSet/>
      <dgm:spPr/>
      <dgm:t>
        <a:bodyPr/>
        <a:lstStyle/>
        <a:p>
          <a:endParaRPr lang="en-US"/>
        </a:p>
      </dgm:t>
    </dgm:pt>
    <dgm:pt modelId="{36CE3896-E9E4-473C-8C3F-0D98E0C5FB1C}">
      <dgm:prSet/>
      <dgm:spPr/>
      <dgm:t>
        <a:bodyPr/>
        <a:lstStyle/>
        <a:p>
          <a:r>
            <a:rPr lang="en-US" dirty="0"/>
            <a:t>Bitcoin price action is strongly correlated with Hash-rate, difficulties and wallet addresses </a:t>
          </a:r>
        </a:p>
      </dgm:t>
    </dgm:pt>
    <dgm:pt modelId="{1D4883F4-0FDD-430C-9536-721BCB1F3F03}" type="parTrans" cxnId="{6AA41AA2-EE07-44AC-823F-E2C4A68E0605}">
      <dgm:prSet/>
      <dgm:spPr/>
      <dgm:t>
        <a:bodyPr/>
        <a:lstStyle/>
        <a:p>
          <a:endParaRPr lang="en-US"/>
        </a:p>
      </dgm:t>
    </dgm:pt>
    <dgm:pt modelId="{12C81E98-1B9F-4E13-A429-1C353B99F60A}" type="sibTrans" cxnId="{6AA41AA2-EE07-44AC-823F-E2C4A68E0605}">
      <dgm:prSet/>
      <dgm:spPr/>
      <dgm:t>
        <a:bodyPr/>
        <a:lstStyle/>
        <a:p>
          <a:endParaRPr lang="en-US"/>
        </a:p>
      </dgm:t>
    </dgm:pt>
    <dgm:pt modelId="{86D56FAB-1C48-4780-B88B-FA1348F7CB68}">
      <dgm:prSet/>
      <dgm:spPr/>
      <dgm:t>
        <a:bodyPr/>
        <a:lstStyle/>
        <a:p>
          <a:r>
            <a:rPr lang="en-US" b="0" i="0" u="none" dirty="0"/>
            <a:t>Big options volume (&gt;10K) days observed changes in lower time frame trends shortly after.</a:t>
          </a:r>
          <a:endParaRPr lang="en-US" dirty="0"/>
        </a:p>
      </dgm:t>
    </dgm:pt>
    <dgm:pt modelId="{018276B7-0F7D-43E3-8B1A-30D0C01263CF}" type="parTrans" cxnId="{DCF26FA5-073C-4137-89C9-B1A09A9883FA}">
      <dgm:prSet/>
      <dgm:spPr/>
      <dgm:t>
        <a:bodyPr/>
        <a:lstStyle/>
        <a:p>
          <a:endParaRPr lang="en-US"/>
        </a:p>
      </dgm:t>
    </dgm:pt>
    <dgm:pt modelId="{675C5FD8-2A4C-42CD-B25F-0A6A5251B107}" type="sibTrans" cxnId="{DCF26FA5-073C-4137-89C9-B1A09A9883FA}">
      <dgm:prSet/>
      <dgm:spPr/>
      <dgm:t>
        <a:bodyPr/>
        <a:lstStyle/>
        <a:p>
          <a:endParaRPr lang="en-US"/>
        </a:p>
      </dgm:t>
    </dgm:pt>
    <dgm:pt modelId="{1252B6FD-8B1C-46E6-BA27-CCA654F3758A}">
      <dgm:prSet/>
      <dgm:spPr/>
      <dgm:t>
        <a:bodyPr/>
        <a:lstStyle/>
        <a:p>
          <a:r>
            <a:rPr lang="en-US" dirty="0"/>
            <a:t>Correlation between Bitcoin price and Forex prices &amp; CPI</a:t>
          </a:r>
        </a:p>
      </dgm:t>
    </dgm:pt>
    <dgm:pt modelId="{F193FC0F-CCFC-47F2-94B2-94AF3C775F39}" type="parTrans" cxnId="{CB6E9232-ED20-47CD-8B34-A3B80408CF3A}">
      <dgm:prSet/>
      <dgm:spPr/>
      <dgm:t>
        <a:bodyPr/>
        <a:lstStyle/>
        <a:p>
          <a:endParaRPr lang="en-US"/>
        </a:p>
      </dgm:t>
    </dgm:pt>
    <dgm:pt modelId="{6ABA6367-8D1A-4580-8C7D-3DD5B66C06ED}" type="sibTrans" cxnId="{CB6E9232-ED20-47CD-8B34-A3B80408CF3A}">
      <dgm:prSet/>
      <dgm:spPr/>
      <dgm:t>
        <a:bodyPr/>
        <a:lstStyle/>
        <a:p>
          <a:endParaRPr lang="en-US"/>
        </a:p>
      </dgm:t>
    </dgm:pt>
    <dgm:pt modelId="{F82D852B-6D47-4F33-81E4-97304B37638D}">
      <dgm:prSet/>
      <dgm:spPr/>
      <dgm:t>
        <a:bodyPr/>
        <a:lstStyle/>
        <a:p>
          <a:r>
            <a:rPr lang="en-US" dirty="0"/>
            <a:t>Growing interest as an emerging asset class </a:t>
          </a:r>
        </a:p>
      </dgm:t>
    </dgm:pt>
    <dgm:pt modelId="{5FDFE63B-330E-4DC5-ADE4-63A3A2E1DB9B}" type="sibTrans" cxnId="{1943A796-6A03-40F0-8900-0C997994BAA6}">
      <dgm:prSet/>
      <dgm:spPr/>
      <dgm:t>
        <a:bodyPr/>
        <a:lstStyle/>
        <a:p>
          <a:endParaRPr lang="en-US"/>
        </a:p>
      </dgm:t>
    </dgm:pt>
    <dgm:pt modelId="{CB20D333-394E-48C3-921A-BDE9CFCA7723}" type="parTrans" cxnId="{1943A796-6A03-40F0-8900-0C997994BAA6}">
      <dgm:prSet/>
      <dgm:spPr/>
      <dgm:t>
        <a:bodyPr/>
        <a:lstStyle/>
        <a:p>
          <a:endParaRPr lang="en-US"/>
        </a:p>
      </dgm:t>
    </dgm:pt>
    <dgm:pt modelId="{9989C502-01CD-42F0-8568-74E36EFC9AAF}" type="pres">
      <dgm:prSet presAssocID="{E0A1FE2F-7CD4-41CB-AD1F-37DC1AC976ED}" presName="diagram" presStyleCnt="0">
        <dgm:presLayoutVars>
          <dgm:dir/>
          <dgm:resizeHandles val="exact"/>
        </dgm:presLayoutVars>
      </dgm:prSet>
      <dgm:spPr/>
    </dgm:pt>
    <dgm:pt modelId="{B7C71561-60C3-4D7D-9C9D-F62AA46CE1FB}" type="pres">
      <dgm:prSet presAssocID="{1FBFA656-C14B-4C58-924A-1389A4FF9893}" presName="node" presStyleLbl="node1" presStyleIdx="0" presStyleCnt="6">
        <dgm:presLayoutVars>
          <dgm:bulletEnabled val="1"/>
        </dgm:presLayoutVars>
      </dgm:prSet>
      <dgm:spPr/>
    </dgm:pt>
    <dgm:pt modelId="{2FA15808-41E9-4B11-87E7-66A735E1B9FB}" type="pres">
      <dgm:prSet presAssocID="{D7262B00-D869-4E16-8227-7AAE19CF3E11}" presName="sibTrans" presStyleCnt="0"/>
      <dgm:spPr/>
    </dgm:pt>
    <dgm:pt modelId="{6AF75246-BCF5-405D-9726-23C89951FEAF}" type="pres">
      <dgm:prSet presAssocID="{09AEF4D2-22C5-49D9-8C65-24DB88DEB74D}" presName="node" presStyleLbl="node1" presStyleIdx="1" presStyleCnt="6">
        <dgm:presLayoutVars>
          <dgm:bulletEnabled val="1"/>
        </dgm:presLayoutVars>
      </dgm:prSet>
      <dgm:spPr/>
    </dgm:pt>
    <dgm:pt modelId="{64DFF7E7-5C85-4303-B9BC-9719316045CC}" type="pres">
      <dgm:prSet presAssocID="{347D0D3F-4160-4AB5-B26B-000808C8EF5C}" presName="sibTrans" presStyleCnt="0"/>
      <dgm:spPr/>
    </dgm:pt>
    <dgm:pt modelId="{034284A2-DFDA-4264-B1E5-F4A01B8011F6}" type="pres">
      <dgm:prSet presAssocID="{F82D852B-6D47-4F33-81E4-97304B37638D}" presName="node" presStyleLbl="node1" presStyleIdx="2" presStyleCnt="6">
        <dgm:presLayoutVars>
          <dgm:bulletEnabled val="1"/>
        </dgm:presLayoutVars>
      </dgm:prSet>
      <dgm:spPr/>
    </dgm:pt>
    <dgm:pt modelId="{2F1FEFE2-D6E5-4DCA-8AA2-1CCE46A3D7ED}" type="pres">
      <dgm:prSet presAssocID="{5FDFE63B-330E-4DC5-ADE4-63A3A2E1DB9B}" presName="sibTrans" presStyleCnt="0"/>
      <dgm:spPr/>
    </dgm:pt>
    <dgm:pt modelId="{2FFA9FDC-F4EA-462F-B971-AA0760B2F481}" type="pres">
      <dgm:prSet presAssocID="{36CE3896-E9E4-473C-8C3F-0D98E0C5FB1C}" presName="node" presStyleLbl="node1" presStyleIdx="3" presStyleCnt="6">
        <dgm:presLayoutVars>
          <dgm:bulletEnabled val="1"/>
        </dgm:presLayoutVars>
      </dgm:prSet>
      <dgm:spPr/>
    </dgm:pt>
    <dgm:pt modelId="{85672B1C-B384-40E3-BD1B-72073DDB5BEA}" type="pres">
      <dgm:prSet presAssocID="{12C81E98-1B9F-4E13-A429-1C353B99F60A}" presName="sibTrans" presStyleCnt="0"/>
      <dgm:spPr/>
    </dgm:pt>
    <dgm:pt modelId="{F1757909-491C-4870-9397-09DFD3A2D97B}" type="pres">
      <dgm:prSet presAssocID="{86D56FAB-1C48-4780-B88B-FA1348F7CB68}" presName="node" presStyleLbl="node1" presStyleIdx="4" presStyleCnt="6">
        <dgm:presLayoutVars>
          <dgm:bulletEnabled val="1"/>
        </dgm:presLayoutVars>
      </dgm:prSet>
      <dgm:spPr/>
    </dgm:pt>
    <dgm:pt modelId="{EC860EF1-35A7-429F-90A2-3B32E4C54C66}" type="pres">
      <dgm:prSet presAssocID="{675C5FD8-2A4C-42CD-B25F-0A6A5251B107}" presName="sibTrans" presStyleCnt="0"/>
      <dgm:spPr/>
    </dgm:pt>
    <dgm:pt modelId="{EA906D8E-1702-49FD-841D-4FF0236B5E2C}" type="pres">
      <dgm:prSet presAssocID="{1252B6FD-8B1C-46E6-BA27-CCA654F3758A}" presName="node" presStyleLbl="node1" presStyleIdx="5" presStyleCnt="6">
        <dgm:presLayoutVars>
          <dgm:bulletEnabled val="1"/>
        </dgm:presLayoutVars>
      </dgm:prSet>
      <dgm:spPr/>
    </dgm:pt>
  </dgm:ptLst>
  <dgm:cxnLst>
    <dgm:cxn modelId="{27EEA00D-395C-47B8-9E92-FF155173861A}" type="presOf" srcId="{F82D852B-6D47-4F33-81E4-97304B37638D}" destId="{034284A2-DFDA-4264-B1E5-F4A01B8011F6}" srcOrd="0" destOrd="0" presId="urn:microsoft.com/office/officeart/2005/8/layout/default"/>
    <dgm:cxn modelId="{557FC60D-3581-4590-9892-29C3B78A5A46}" srcId="{E0A1FE2F-7CD4-41CB-AD1F-37DC1AC976ED}" destId="{1FBFA656-C14B-4C58-924A-1389A4FF9893}" srcOrd="0" destOrd="0" parTransId="{CB1A00B0-CF83-4C0A-9A68-E5533C849436}" sibTransId="{D7262B00-D869-4E16-8227-7AAE19CF3E11}"/>
    <dgm:cxn modelId="{CB6E9232-ED20-47CD-8B34-A3B80408CF3A}" srcId="{E0A1FE2F-7CD4-41CB-AD1F-37DC1AC976ED}" destId="{1252B6FD-8B1C-46E6-BA27-CCA654F3758A}" srcOrd="5" destOrd="0" parTransId="{F193FC0F-CCFC-47F2-94B2-94AF3C775F39}" sibTransId="{6ABA6367-8D1A-4580-8C7D-3DD5B66C06ED}"/>
    <dgm:cxn modelId="{05E36F69-C305-4AC7-AFF9-650C0482CB7A}" type="presOf" srcId="{36CE3896-E9E4-473C-8C3F-0D98E0C5FB1C}" destId="{2FFA9FDC-F4EA-462F-B971-AA0760B2F481}" srcOrd="0" destOrd="0" presId="urn:microsoft.com/office/officeart/2005/8/layout/default"/>
    <dgm:cxn modelId="{A71D6B6A-131B-4AD9-8228-EFB8D66CF852}" srcId="{E0A1FE2F-7CD4-41CB-AD1F-37DC1AC976ED}" destId="{09AEF4D2-22C5-49D9-8C65-24DB88DEB74D}" srcOrd="1" destOrd="0" parTransId="{68C522A2-F156-4A4C-8E61-7F397A744CD2}" sibTransId="{347D0D3F-4160-4AB5-B26B-000808C8EF5C}"/>
    <dgm:cxn modelId="{FE25D659-E39E-4F51-BC29-B7F02632D749}" type="presOf" srcId="{1FBFA656-C14B-4C58-924A-1389A4FF9893}" destId="{B7C71561-60C3-4D7D-9C9D-F62AA46CE1FB}" srcOrd="0" destOrd="0" presId="urn:microsoft.com/office/officeart/2005/8/layout/default"/>
    <dgm:cxn modelId="{1943A796-6A03-40F0-8900-0C997994BAA6}" srcId="{E0A1FE2F-7CD4-41CB-AD1F-37DC1AC976ED}" destId="{F82D852B-6D47-4F33-81E4-97304B37638D}" srcOrd="2" destOrd="0" parTransId="{CB20D333-394E-48C3-921A-BDE9CFCA7723}" sibTransId="{5FDFE63B-330E-4DC5-ADE4-63A3A2E1DB9B}"/>
    <dgm:cxn modelId="{12D56997-8CAB-48EF-9F8E-425C92FE4D00}" type="presOf" srcId="{1252B6FD-8B1C-46E6-BA27-CCA654F3758A}" destId="{EA906D8E-1702-49FD-841D-4FF0236B5E2C}" srcOrd="0" destOrd="0" presId="urn:microsoft.com/office/officeart/2005/8/layout/default"/>
    <dgm:cxn modelId="{6AA41AA2-EE07-44AC-823F-E2C4A68E0605}" srcId="{E0A1FE2F-7CD4-41CB-AD1F-37DC1AC976ED}" destId="{36CE3896-E9E4-473C-8C3F-0D98E0C5FB1C}" srcOrd="3" destOrd="0" parTransId="{1D4883F4-0FDD-430C-9536-721BCB1F3F03}" sibTransId="{12C81E98-1B9F-4E13-A429-1C353B99F60A}"/>
    <dgm:cxn modelId="{DCF26FA5-073C-4137-89C9-B1A09A9883FA}" srcId="{E0A1FE2F-7CD4-41CB-AD1F-37DC1AC976ED}" destId="{86D56FAB-1C48-4780-B88B-FA1348F7CB68}" srcOrd="4" destOrd="0" parTransId="{018276B7-0F7D-43E3-8B1A-30D0C01263CF}" sibTransId="{675C5FD8-2A4C-42CD-B25F-0A6A5251B107}"/>
    <dgm:cxn modelId="{B6CA18C6-7A36-4BB8-A0C4-1CBE434C7C70}" type="presOf" srcId="{86D56FAB-1C48-4780-B88B-FA1348F7CB68}" destId="{F1757909-491C-4870-9397-09DFD3A2D97B}" srcOrd="0" destOrd="0" presId="urn:microsoft.com/office/officeart/2005/8/layout/default"/>
    <dgm:cxn modelId="{551832D5-701C-4AEE-86E7-67E5561EAAF4}" type="presOf" srcId="{09AEF4D2-22C5-49D9-8C65-24DB88DEB74D}" destId="{6AF75246-BCF5-405D-9726-23C89951FEAF}" srcOrd="0" destOrd="0" presId="urn:microsoft.com/office/officeart/2005/8/layout/default"/>
    <dgm:cxn modelId="{D6D0CBD5-A53A-47CF-A472-BFBDE55444F6}" type="presOf" srcId="{E0A1FE2F-7CD4-41CB-AD1F-37DC1AC976ED}" destId="{9989C502-01CD-42F0-8568-74E36EFC9AAF}" srcOrd="0" destOrd="0" presId="urn:microsoft.com/office/officeart/2005/8/layout/default"/>
    <dgm:cxn modelId="{65D92432-0619-4EEC-977E-F6DB79446018}" type="presParOf" srcId="{9989C502-01CD-42F0-8568-74E36EFC9AAF}" destId="{B7C71561-60C3-4D7D-9C9D-F62AA46CE1FB}" srcOrd="0" destOrd="0" presId="urn:microsoft.com/office/officeart/2005/8/layout/default"/>
    <dgm:cxn modelId="{AF7BD8B5-27CB-49A1-9BFD-E34476E9F0B1}" type="presParOf" srcId="{9989C502-01CD-42F0-8568-74E36EFC9AAF}" destId="{2FA15808-41E9-4B11-87E7-66A735E1B9FB}" srcOrd="1" destOrd="0" presId="urn:microsoft.com/office/officeart/2005/8/layout/default"/>
    <dgm:cxn modelId="{927BAAF6-F285-4D37-AF45-22F64E4CD1AB}" type="presParOf" srcId="{9989C502-01CD-42F0-8568-74E36EFC9AAF}" destId="{6AF75246-BCF5-405D-9726-23C89951FEAF}" srcOrd="2" destOrd="0" presId="urn:microsoft.com/office/officeart/2005/8/layout/default"/>
    <dgm:cxn modelId="{3DBFADF3-301C-4155-9E38-6528FB6D86F9}" type="presParOf" srcId="{9989C502-01CD-42F0-8568-74E36EFC9AAF}" destId="{64DFF7E7-5C85-4303-B9BC-9719316045CC}" srcOrd="3" destOrd="0" presId="urn:microsoft.com/office/officeart/2005/8/layout/default"/>
    <dgm:cxn modelId="{81440BA9-19D0-4A46-B55A-8A8245279BF6}" type="presParOf" srcId="{9989C502-01CD-42F0-8568-74E36EFC9AAF}" destId="{034284A2-DFDA-4264-B1E5-F4A01B8011F6}" srcOrd="4" destOrd="0" presId="urn:microsoft.com/office/officeart/2005/8/layout/default"/>
    <dgm:cxn modelId="{4CBF63FE-0EF4-4DAB-829A-512FAEB9F9E7}" type="presParOf" srcId="{9989C502-01CD-42F0-8568-74E36EFC9AAF}" destId="{2F1FEFE2-D6E5-4DCA-8AA2-1CCE46A3D7ED}" srcOrd="5" destOrd="0" presId="urn:microsoft.com/office/officeart/2005/8/layout/default"/>
    <dgm:cxn modelId="{F984728D-3467-4BAC-87CD-8783142A5035}" type="presParOf" srcId="{9989C502-01CD-42F0-8568-74E36EFC9AAF}" destId="{2FFA9FDC-F4EA-462F-B971-AA0760B2F481}" srcOrd="6" destOrd="0" presId="urn:microsoft.com/office/officeart/2005/8/layout/default"/>
    <dgm:cxn modelId="{46B17C56-E239-400A-8406-662F5B26F13B}" type="presParOf" srcId="{9989C502-01CD-42F0-8568-74E36EFC9AAF}" destId="{85672B1C-B384-40E3-BD1B-72073DDB5BEA}" srcOrd="7" destOrd="0" presId="urn:microsoft.com/office/officeart/2005/8/layout/default"/>
    <dgm:cxn modelId="{0D64F29E-3D0F-4E3F-AEE6-027BC6B6A83E}" type="presParOf" srcId="{9989C502-01CD-42F0-8568-74E36EFC9AAF}" destId="{F1757909-491C-4870-9397-09DFD3A2D97B}" srcOrd="8" destOrd="0" presId="urn:microsoft.com/office/officeart/2005/8/layout/default"/>
    <dgm:cxn modelId="{6533A5E1-C223-4C70-9C9B-F1CA984B481D}" type="presParOf" srcId="{9989C502-01CD-42F0-8568-74E36EFC9AAF}" destId="{EC860EF1-35A7-429F-90A2-3B32E4C54C66}" srcOrd="9" destOrd="0" presId="urn:microsoft.com/office/officeart/2005/8/layout/default"/>
    <dgm:cxn modelId="{013D5796-1486-4DC2-B18A-F561A67B8D9C}" type="presParOf" srcId="{9989C502-01CD-42F0-8568-74E36EFC9AAF}" destId="{EA906D8E-1702-49FD-841D-4FF0236B5E2C}"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971406-786D-4EB8-A17D-41B18C6A3A87}"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55C5D514-0BC3-4AD0-9EC1-1C2057D14165}">
      <dgm:prSet phldrT="[Text]"/>
      <dgm:spPr/>
      <dgm:t>
        <a:bodyPr/>
        <a:lstStyle/>
        <a:p>
          <a:r>
            <a:rPr lang="en-US" dirty="0"/>
            <a:t>Sentiment Analysis</a:t>
          </a:r>
        </a:p>
      </dgm:t>
    </dgm:pt>
    <dgm:pt modelId="{2F412C4A-F558-4CCA-8E6A-97650EA9DC04}" type="parTrans" cxnId="{90842694-764E-48AC-9881-EB6461B5400B}">
      <dgm:prSet/>
      <dgm:spPr/>
      <dgm:t>
        <a:bodyPr/>
        <a:lstStyle/>
        <a:p>
          <a:endParaRPr lang="en-US"/>
        </a:p>
      </dgm:t>
    </dgm:pt>
    <dgm:pt modelId="{85FDD24E-A8E1-4A5A-A0C2-C3755F033D30}" type="sibTrans" cxnId="{90842694-764E-48AC-9881-EB6461B5400B}">
      <dgm:prSet/>
      <dgm:spPr/>
      <dgm:t>
        <a:bodyPr/>
        <a:lstStyle/>
        <a:p>
          <a:endParaRPr lang="en-US"/>
        </a:p>
      </dgm:t>
    </dgm:pt>
    <dgm:pt modelId="{8EFE6B5F-7129-4B38-9A06-24BCFC3BC99B}">
      <dgm:prSet phldrT="[Text]"/>
      <dgm:spPr/>
      <dgm:t>
        <a:bodyPr/>
        <a:lstStyle/>
        <a:p>
          <a:r>
            <a:rPr lang="en-US" dirty="0"/>
            <a:t>Track big trade size on Blockchain </a:t>
          </a:r>
        </a:p>
      </dgm:t>
    </dgm:pt>
    <dgm:pt modelId="{3C3318E2-2C07-4555-8835-BE75A3CB4631}" type="parTrans" cxnId="{8308C7C3-EC24-4DA0-AE6A-B8A9B250E613}">
      <dgm:prSet/>
      <dgm:spPr/>
      <dgm:t>
        <a:bodyPr/>
        <a:lstStyle/>
        <a:p>
          <a:endParaRPr lang="en-US"/>
        </a:p>
      </dgm:t>
    </dgm:pt>
    <dgm:pt modelId="{DE843579-3464-4D9C-9633-154EBEB7F74A}" type="sibTrans" cxnId="{8308C7C3-EC24-4DA0-AE6A-B8A9B250E613}">
      <dgm:prSet/>
      <dgm:spPr/>
      <dgm:t>
        <a:bodyPr/>
        <a:lstStyle/>
        <a:p>
          <a:endParaRPr lang="en-US"/>
        </a:p>
      </dgm:t>
    </dgm:pt>
    <dgm:pt modelId="{893F7071-FCE2-4F1D-84BA-7B5890971148}">
      <dgm:prSet phldrT="[Text]"/>
      <dgm:spPr/>
      <dgm:t>
        <a:bodyPr/>
        <a:lstStyle/>
        <a:p>
          <a:r>
            <a:rPr lang="en-US" dirty="0"/>
            <a:t>Descriptive to Predictive</a:t>
          </a:r>
        </a:p>
      </dgm:t>
    </dgm:pt>
    <dgm:pt modelId="{FDE1B848-47EB-45E2-98EE-DD8CBBE29806}" type="parTrans" cxnId="{D07E007D-16E3-431D-991A-8C3BC33C928C}">
      <dgm:prSet/>
      <dgm:spPr/>
      <dgm:t>
        <a:bodyPr/>
        <a:lstStyle/>
        <a:p>
          <a:endParaRPr lang="en-US"/>
        </a:p>
      </dgm:t>
    </dgm:pt>
    <dgm:pt modelId="{00B179DE-B2D0-41F3-88BA-924D5A3209ED}" type="sibTrans" cxnId="{D07E007D-16E3-431D-991A-8C3BC33C928C}">
      <dgm:prSet/>
      <dgm:spPr/>
      <dgm:t>
        <a:bodyPr/>
        <a:lstStyle/>
        <a:p>
          <a:endParaRPr lang="en-US"/>
        </a:p>
      </dgm:t>
    </dgm:pt>
    <dgm:pt modelId="{523EC2E3-F3CD-4F8A-B03F-2FFD8F02327A}">
      <dgm:prSet phldrT="[Text]"/>
      <dgm:spPr/>
      <dgm:t>
        <a:bodyPr/>
        <a:lstStyle/>
        <a:p>
          <a:r>
            <a:rPr lang="en-US" dirty="0"/>
            <a:t>Price movement forecasting based on time series data</a:t>
          </a:r>
        </a:p>
      </dgm:t>
    </dgm:pt>
    <dgm:pt modelId="{1DB48452-8A35-47D0-8D1B-990A1869380E}" type="parTrans" cxnId="{64561F7C-CF7A-4370-B29D-5BB87488551E}">
      <dgm:prSet/>
      <dgm:spPr/>
      <dgm:t>
        <a:bodyPr/>
        <a:lstStyle/>
        <a:p>
          <a:endParaRPr lang="en-US"/>
        </a:p>
      </dgm:t>
    </dgm:pt>
    <dgm:pt modelId="{B41823CD-798C-4E7B-8D87-6DAB824DBB63}" type="sibTrans" cxnId="{64561F7C-CF7A-4370-B29D-5BB87488551E}">
      <dgm:prSet/>
      <dgm:spPr/>
      <dgm:t>
        <a:bodyPr/>
        <a:lstStyle/>
        <a:p>
          <a:endParaRPr lang="en-US"/>
        </a:p>
      </dgm:t>
    </dgm:pt>
    <dgm:pt modelId="{D07FB268-97A4-4166-8830-FF1468C0E133}">
      <dgm:prSet phldrT="[Text]"/>
      <dgm:spPr/>
      <dgm:t>
        <a:bodyPr/>
        <a:lstStyle/>
        <a:p>
          <a:r>
            <a:rPr lang="en-US" dirty="0"/>
            <a:t>On-chain Analysis</a:t>
          </a:r>
        </a:p>
      </dgm:t>
    </dgm:pt>
    <dgm:pt modelId="{7FBD63C0-80F4-4C48-B273-FA043CA128AB}" type="parTrans" cxnId="{51979B3F-7726-4E41-B72F-48C57E0C6668}">
      <dgm:prSet/>
      <dgm:spPr/>
      <dgm:t>
        <a:bodyPr/>
        <a:lstStyle/>
        <a:p>
          <a:endParaRPr lang="en-US"/>
        </a:p>
      </dgm:t>
    </dgm:pt>
    <dgm:pt modelId="{861D7AB6-1C16-48D2-9AC1-5EF16A094FD1}" type="sibTrans" cxnId="{51979B3F-7726-4E41-B72F-48C57E0C6668}">
      <dgm:prSet/>
      <dgm:spPr/>
      <dgm:t>
        <a:bodyPr/>
        <a:lstStyle/>
        <a:p>
          <a:endParaRPr lang="en-US"/>
        </a:p>
      </dgm:t>
    </dgm:pt>
    <dgm:pt modelId="{9CE7B55D-432E-4501-8EAA-B4D617579244}">
      <dgm:prSet phldrT="[Text]"/>
      <dgm:spPr/>
      <dgm:t>
        <a:bodyPr/>
        <a:lstStyle/>
        <a:p>
          <a:r>
            <a:rPr lang="en-US" b="0" i="0" dirty="0"/>
            <a:t>Emotions in textual communication through NLP </a:t>
          </a:r>
          <a:endParaRPr lang="en-US" dirty="0"/>
        </a:p>
      </dgm:t>
    </dgm:pt>
    <dgm:pt modelId="{A6C42EC6-28E4-48D7-93D0-3A4E93009A3E}" type="parTrans" cxnId="{0441D0B5-DB8A-40AE-88FA-BA0589BA2104}">
      <dgm:prSet/>
      <dgm:spPr/>
      <dgm:t>
        <a:bodyPr/>
        <a:lstStyle/>
        <a:p>
          <a:endParaRPr lang="en-US"/>
        </a:p>
      </dgm:t>
    </dgm:pt>
    <dgm:pt modelId="{4459EB8A-ABC5-4AF6-8C0E-B5008384AA94}" type="sibTrans" cxnId="{0441D0B5-DB8A-40AE-88FA-BA0589BA2104}">
      <dgm:prSet/>
      <dgm:spPr/>
      <dgm:t>
        <a:bodyPr/>
        <a:lstStyle/>
        <a:p>
          <a:endParaRPr lang="en-US"/>
        </a:p>
      </dgm:t>
    </dgm:pt>
    <dgm:pt modelId="{AA4EDEDB-B0AF-4B59-A17A-98D00FC40604}">
      <dgm:prSet phldrT="[Text]"/>
      <dgm:spPr/>
      <dgm:t>
        <a:bodyPr/>
        <a:lstStyle/>
        <a:p>
          <a:r>
            <a:rPr lang="en-US" dirty="0"/>
            <a:t>Data from Tweeter, Reddit, Bitcoin Talk</a:t>
          </a:r>
        </a:p>
      </dgm:t>
    </dgm:pt>
    <dgm:pt modelId="{A47BA21F-05F8-4C76-AD59-B8C62E44F4DA}" type="parTrans" cxnId="{ABE3BEAC-B207-423C-8B9A-D0DDE16C878A}">
      <dgm:prSet/>
      <dgm:spPr/>
      <dgm:t>
        <a:bodyPr/>
        <a:lstStyle/>
        <a:p>
          <a:endParaRPr lang="en-US"/>
        </a:p>
      </dgm:t>
    </dgm:pt>
    <dgm:pt modelId="{9899A138-EF3D-4990-947B-3BCC8D9F87E1}" type="sibTrans" cxnId="{ABE3BEAC-B207-423C-8B9A-D0DDE16C878A}">
      <dgm:prSet/>
      <dgm:spPr/>
      <dgm:t>
        <a:bodyPr/>
        <a:lstStyle/>
        <a:p>
          <a:endParaRPr lang="en-US"/>
        </a:p>
      </dgm:t>
    </dgm:pt>
    <dgm:pt modelId="{2D88867A-48DA-4028-86B0-513DBC89A086}">
      <dgm:prSet phldrT="[Text]"/>
      <dgm:spPr/>
      <dgm:t>
        <a:bodyPr/>
        <a:lstStyle/>
        <a:p>
          <a:r>
            <a:rPr lang="en-US" dirty="0"/>
            <a:t>Identify market sentiment</a:t>
          </a:r>
        </a:p>
      </dgm:t>
    </dgm:pt>
    <dgm:pt modelId="{C677202D-2CCC-4430-A330-BF4DFAA052BE}" type="parTrans" cxnId="{F5DCF576-AC36-43F0-996F-DF5EFE46DF7B}">
      <dgm:prSet/>
      <dgm:spPr/>
      <dgm:t>
        <a:bodyPr/>
        <a:lstStyle/>
        <a:p>
          <a:endParaRPr lang="en-US"/>
        </a:p>
      </dgm:t>
    </dgm:pt>
    <dgm:pt modelId="{2667A5AD-B2E6-4ADE-A30C-501165C0F707}" type="sibTrans" cxnId="{F5DCF576-AC36-43F0-996F-DF5EFE46DF7B}">
      <dgm:prSet/>
      <dgm:spPr/>
      <dgm:t>
        <a:bodyPr/>
        <a:lstStyle/>
        <a:p>
          <a:endParaRPr lang="en-US"/>
        </a:p>
      </dgm:t>
    </dgm:pt>
    <dgm:pt modelId="{16D964A1-D340-449C-97CA-F54B6098587C}">
      <dgm:prSet/>
      <dgm:spPr/>
      <dgm:t>
        <a:bodyPr/>
        <a:lstStyle/>
        <a:p>
          <a:r>
            <a:rPr lang="en-US" dirty="0"/>
            <a:t>Use market depth to gauge the impact </a:t>
          </a:r>
        </a:p>
      </dgm:t>
    </dgm:pt>
    <dgm:pt modelId="{0061BCE7-9788-40FF-B784-8D0D5B87901D}" type="parTrans" cxnId="{3ECD9419-B1E6-4ECA-9D3E-281929E8FAF8}">
      <dgm:prSet/>
      <dgm:spPr/>
      <dgm:t>
        <a:bodyPr/>
        <a:lstStyle/>
        <a:p>
          <a:endParaRPr lang="en-US"/>
        </a:p>
      </dgm:t>
    </dgm:pt>
    <dgm:pt modelId="{2D05CEAD-638F-48CD-AD5B-BAE5FB1F7E3D}" type="sibTrans" cxnId="{3ECD9419-B1E6-4ECA-9D3E-281929E8FAF8}">
      <dgm:prSet/>
      <dgm:spPr/>
      <dgm:t>
        <a:bodyPr/>
        <a:lstStyle/>
        <a:p>
          <a:endParaRPr lang="en-US"/>
        </a:p>
      </dgm:t>
    </dgm:pt>
    <dgm:pt modelId="{2189A698-EC81-4DC2-B3A3-2B4A143D0785}">
      <dgm:prSet/>
      <dgm:spPr/>
      <dgm:t>
        <a:bodyPr/>
        <a:lstStyle/>
        <a:p>
          <a:r>
            <a:rPr lang="en-US" dirty="0"/>
            <a:t>Look at strongly correlated assets</a:t>
          </a:r>
        </a:p>
      </dgm:t>
    </dgm:pt>
    <dgm:pt modelId="{3628440E-6E7F-4019-AED9-41D78777EA6B}" type="parTrans" cxnId="{3A69CDF7-EEBD-4BF4-8CE2-7B0E2E2CCDFB}">
      <dgm:prSet/>
      <dgm:spPr/>
      <dgm:t>
        <a:bodyPr/>
        <a:lstStyle/>
        <a:p>
          <a:endParaRPr lang="en-US"/>
        </a:p>
      </dgm:t>
    </dgm:pt>
    <dgm:pt modelId="{96B8FC98-2286-45D4-B2BE-EE5DF5AB7FA6}" type="sibTrans" cxnId="{3A69CDF7-EEBD-4BF4-8CE2-7B0E2E2CCDFB}">
      <dgm:prSet/>
      <dgm:spPr/>
      <dgm:t>
        <a:bodyPr/>
        <a:lstStyle/>
        <a:p>
          <a:endParaRPr lang="en-US"/>
        </a:p>
      </dgm:t>
    </dgm:pt>
    <dgm:pt modelId="{C81A8BC0-6654-4EA9-ADE3-C2E0951B68B3}">
      <dgm:prSet/>
      <dgm:spPr/>
      <dgm:t>
        <a:bodyPr/>
        <a:lstStyle/>
        <a:p>
          <a:r>
            <a:rPr lang="en-US" dirty="0"/>
            <a:t>Refine the features used in project </a:t>
          </a:r>
        </a:p>
      </dgm:t>
    </dgm:pt>
    <dgm:pt modelId="{760A9B77-EF87-4F57-9C5B-430525E48C92}" type="parTrans" cxnId="{7145DD74-AB28-49EA-B987-109453A49774}">
      <dgm:prSet/>
      <dgm:spPr/>
      <dgm:t>
        <a:bodyPr/>
        <a:lstStyle/>
        <a:p>
          <a:endParaRPr lang="en-US"/>
        </a:p>
      </dgm:t>
    </dgm:pt>
    <dgm:pt modelId="{2B16BB73-D87E-4F02-99FF-5B907C91D9E1}" type="sibTrans" cxnId="{7145DD74-AB28-49EA-B987-109453A49774}">
      <dgm:prSet/>
      <dgm:spPr/>
      <dgm:t>
        <a:bodyPr/>
        <a:lstStyle/>
        <a:p>
          <a:endParaRPr lang="en-US"/>
        </a:p>
      </dgm:t>
    </dgm:pt>
    <dgm:pt modelId="{197B99FE-FE1A-42D2-91A2-520BA3177DB3}">
      <dgm:prSet/>
      <dgm:spPr/>
      <dgm:t>
        <a:bodyPr/>
        <a:lstStyle/>
        <a:p>
          <a:r>
            <a:rPr lang="en-US" dirty="0"/>
            <a:t>Build and test models</a:t>
          </a:r>
        </a:p>
      </dgm:t>
    </dgm:pt>
    <dgm:pt modelId="{CFCA52A1-936C-4256-8E4F-BE5616541B86}" type="parTrans" cxnId="{1507844A-67B9-4F4C-8993-C533D00378C0}">
      <dgm:prSet/>
      <dgm:spPr/>
      <dgm:t>
        <a:bodyPr/>
        <a:lstStyle/>
        <a:p>
          <a:endParaRPr lang="en-US"/>
        </a:p>
      </dgm:t>
    </dgm:pt>
    <dgm:pt modelId="{A7943C94-8F4B-4E72-AA30-458A65B070F7}" type="sibTrans" cxnId="{1507844A-67B9-4F4C-8993-C533D00378C0}">
      <dgm:prSet/>
      <dgm:spPr/>
      <dgm:t>
        <a:bodyPr/>
        <a:lstStyle/>
        <a:p>
          <a:endParaRPr lang="en-US"/>
        </a:p>
      </dgm:t>
    </dgm:pt>
    <dgm:pt modelId="{3AF17652-3D30-4ECE-A6A8-26023A245F9C}">
      <dgm:prSet phldrT="[Text]"/>
      <dgm:spPr/>
      <dgm:t>
        <a:bodyPr/>
        <a:lstStyle/>
        <a:p>
          <a:r>
            <a:rPr lang="en-US" dirty="0"/>
            <a:t>Can be a leading market indicator</a:t>
          </a:r>
        </a:p>
      </dgm:t>
    </dgm:pt>
    <dgm:pt modelId="{D77DE192-6478-49FB-9DA9-AFC45D3BE5CC}" type="parTrans" cxnId="{F7D05E68-2114-4C7D-903E-22EA68925259}">
      <dgm:prSet/>
      <dgm:spPr/>
      <dgm:t>
        <a:bodyPr/>
        <a:lstStyle/>
        <a:p>
          <a:endParaRPr lang="en-US"/>
        </a:p>
      </dgm:t>
    </dgm:pt>
    <dgm:pt modelId="{9D969DBD-3AD9-4841-86D0-7977678C3B81}" type="sibTrans" cxnId="{F7D05E68-2114-4C7D-903E-22EA68925259}">
      <dgm:prSet/>
      <dgm:spPr/>
      <dgm:t>
        <a:bodyPr/>
        <a:lstStyle/>
        <a:p>
          <a:endParaRPr lang="en-US"/>
        </a:p>
      </dgm:t>
    </dgm:pt>
    <dgm:pt modelId="{FE31C2B8-8284-460A-BBB6-09BE907014A7}">
      <dgm:prSet/>
      <dgm:spPr/>
      <dgm:t>
        <a:bodyPr/>
        <a:lstStyle/>
        <a:p>
          <a:r>
            <a:rPr lang="en-US" dirty="0"/>
            <a:t>Create trigger</a:t>
          </a:r>
        </a:p>
      </dgm:t>
    </dgm:pt>
    <dgm:pt modelId="{AE24C92D-879E-444C-9840-968135897596}" type="parTrans" cxnId="{469AE99D-A685-4B79-A272-7E362BDD3ED7}">
      <dgm:prSet/>
      <dgm:spPr/>
      <dgm:t>
        <a:bodyPr/>
        <a:lstStyle/>
        <a:p>
          <a:endParaRPr lang="en-US"/>
        </a:p>
      </dgm:t>
    </dgm:pt>
    <dgm:pt modelId="{51FC0C56-F3FC-4939-A29F-E91350F6C1E4}" type="sibTrans" cxnId="{469AE99D-A685-4B79-A272-7E362BDD3ED7}">
      <dgm:prSet/>
      <dgm:spPr/>
      <dgm:t>
        <a:bodyPr/>
        <a:lstStyle/>
        <a:p>
          <a:endParaRPr lang="en-US"/>
        </a:p>
      </dgm:t>
    </dgm:pt>
    <dgm:pt modelId="{E3393F4F-484B-437E-8E51-9698C4E0840A}">
      <dgm:prSet/>
      <dgm:spPr/>
      <dgm:t>
        <a:bodyPr/>
        <a:lstStyle/>
        <a:p>
          <a:r>
            <a:rPr lang="en-US" dirty="0"/>
            <a:t>Evaluate opportunities for portfolio optimization </a:t>
          </a:r>
          <a:r>
            <a:rPr lang="en-US" dirty="0" err="1"/>
            <a:t>reco</a:t>
          </a:r>
          <a:r>
            <a:rPr lang="en-US" dirty="0"/>
            <a:t> </a:t>
          </a:r>
        </a:p>
      </dgm:t>
    </dgm:pt>
    <dgm:pt modelId="{168D6175-6AE8-4075-A296-533EBE60CC8E}" type="parTrans" cxnId="{2D10F82F-E59E-474C-A9D8-ADD711E896A7}">
      <dgm:prSet/>
      <dgm:spPr/>
      <dgm:t>
        <a:bodyPr/>
        <a:lstStyle/>
        <a:p>
          <a:endParaRPr lang="en-US"/>
        </a:p>
      </dgm:t>
    </dgm:pt>
    <dgm:pt modelId="{0392AF24-FCFB-4B8B-9008-E9F26C124EB2}" type="sibTrans" cxnId="{2D10F82F-E59E-474C-A9D8-ADD711E896A7}">
      <dgm:prSet/>
      <dgm:spPr/>
      <dgm:t>
        <a:bodyPr/>
        <a:lstStyle/>
        <a:p>
          <a:endParaRPr lang="en-US"/>
        </a:p>
      </dgm:t>
    </dgm:pt>
    <dgm:pt modelId="{7BEF097B-78C8-4178-A6E9-C18E365BCD7A}" type="pres">
      <dgm:prSet presAssocID="{96971406-786D-4EB8-A17D-41B18C6A3A87}" presName="vert0" presStyleCnt="0">
        <dgm:presLayoutVars>
          <dgm:dir/>
          <dgm:animOne val="branch"/>
          <dgm:animLvl val="lvl"/>
        </dgm:presLayoutVars>
      </dgm:prSet>
      <dgm:spPr/>
    </dgm:pt>
    <dgm:pt modelId="{8B679DA8-8FB0-402D-AA32-39CF28FD00F7}" type="pres">
      <dgm:prSet presAssocID="{55C5D514-0BC3-4AD0-9EC1-1C2057D14165}" presName="thickLine" presStyleLbl="alignNode1" presStyleIdx="0" presStyleCnt="3"/>
      <dgm:spPr/>
    </dgm:pt>
    <dgm:pt modelId="{20C71C6E-D1A6-422F-81A9-862ACEC8C664}" type="pres">
      <dgm:prSet presAssocID="{55C5D514-0BC3-4AD0-9EC1-1C2057D14165}" presName="horz1" presStyleCnt="0"/>
      <dgm:spPr/>
    </dgm:pt>
    <dgm:pt modelId="{371B15BC-662E-4BB1-BB40-B191D8683FA7}" type="pres">
      <dgm:prSet presAssocID="{55C5D514-0BC3-4AD0-9EC1-1C2057D14165}" presName="tx1" presStyleLbl="revTx" presStyleIdx="0" presStyleCnt="15"/>
      <dgm:spPr/>
    </dgm:pt>
    <dgm:pt modelId="{AC90BBCC-FA77-4956-8A31-71D544032AF9}" type="pres">
      <dgm:prSet presAssocID="{55C5D514-0BC3-4AD0-9EC1-1C2057D14165}" presName="vert1" presStyleCnt="0"/>
      <dgm:spPr/>
    </dgm:pt>
    <dgm:pt modelId="{2A70C2CC-6C57-4B4A-9812-15ADB20D6429}" type="pres">
      <dgm:prSet presAssocID="{9CE7B55D-432E-4501-8EAA-B4D617579244}" presName="vertSpace2a" presStyleCnt="0"/>
      <dgm:spPr/>
    </dgm:pt>
    <dgm:pt modelId="{704238B5-75C8-4AE2-99C9-21F195E8F037}" type="pres">
      <dgm:prSet presAssocID="{9CE7B55D-432E-4501-8EAA-B4D617579244}" presName="horz2" presStyleCnt="0"/>
      <dgm:spPr/>
    </dgm:pt>
    <dgm:pt modelId="{F7ADA6A8-AEC0-411B-BABF-76C98CE1500B}" type="pres">
      <dgm:prSet presAssocID="{9CE7B55D-432E-4501-8EAA-B4D617579244}" presName="horzSpace2" presStyleCnt="0"/>
      <dgm:spPr/>
    </dgm:pt>
    <dgm:pt modelId="{024A6304-4E9F-4506-8342-195B3F8AAC0B}" type="pres">
      <dgm:prSet presAssocID="{9CE7B55D-432E-4501-8EAA-B4D617579244}" presName="tx2" presStyleLbl="revTx" presStyleIdx="1" presStyleCnt="15"/>
      <dgm:spPr/>
    </dgm:pt>
    <dgm:pt modelId="{539A6A84-F759-4EFF-9684-8A9D2CB0D01A}" type="pres">
      <dgm:prSet presAssocID="{9CE7B55D-432E-4501-8EAA-B4D617579244}" presName="vert2" presStyleCnt="0"/>
      <dgm:spPr/>
    </dgm:pt>
    <dgm:pt modelId="{B9C845E0-0B44-4B93-9447-268B7D10F133}" type="pres">
      <dgm:prSet presAssocID="{9CE7B55D-432E-4501-8EAA-B4D617579244}" presName="thinLine2b" presStyleLbl="callout" presStyleIdx="0" presStyleCnt="12"/>
      <dgm:spPr/>
    </dgm:pt>
    <dgm:pt modelId="{0EEAAB1A-BDF8-47DA-8F16-18A7430F5D93}" type="pres">
      <dgm:prSet presAssocID="{9CE7B55D-432E-4501-8EAA-B4D617579244}" presName="vertSpace2b" presStyleCnt="0"/>
      <dgm:spPr/>
    </dgm:pt>
    <dgm:pt modelId="{B3811A20-A306-488D-A239-8F1C29D2F221}" type="pres">
      <dgm:prSet presAssocID="{AA4EDEDB-B0AF-4B59-A17A-98D00FC40604}" presName="horz2" presStyleCnt="0"/>
      <dgm:spPr/>
    </dgm:pt>
    <dgm:pt modelId="{C36BD204-8ED3-431D-A549-A3BECEEC1CBE}" type="pres">
      <dgm:prSet presAssocID="{AA4EDEDB-B0AF-4B59-A17A-98D00FC40604}" presName="horzSpace2" presStyleCnt="0"/>
      <dgm:spPr/>
    </dgm:pt>
    <dgm:pt modelId="{5FED79A3-3F1E-4C2F-B519-18F4697A9B8D}" type="pres">
      <dgm:prSet presAssocID="{AA4EDEDB-B0AF-4B59-A17A-98D00FC40604}" presName="tx2" presStyleLbl="revTx" presStyleIdx="2" presStyleCnt="15"/>
      <dgm:spPr/>
    </dgm:pt>
    <dgm:pt modelId="{9AB907DF-700E-4C94-A453-DA728706A796}" type="pres">
      <dgm:prSet presAssocID="{AA4EDEDB-B0AF-4B59-A17A-98D00FC40604}" presName="vert2" presStyleCnt="0"/>
      <dgm:spPr/>
    </dgm:pt>
    <dgm:pt modelId="{CBDC078D-84CA-47E5-BFFC-6DA74A76B8AC}" type="pres">
      <dgm:prSet presAssocID="{AA4EDEDB-B0AF-4B59-A17A-98D00FC40604}" presName="thinLine2b" presStyleLbl="callout" presStyleIdx="1" presStyleCnt="12"/>
      <dgm:spPr/>
    </dgm:pt>
    <dgm:pt modelId="{392EB363-6155-4D80-91AF-C29F16BE6FB1}" type="pres">
      <dgm:prSet presAssocID="{AA4EDEDB-B0AF-4B59-A17A-98D00FC40604}" presName="vertSpace2b" presStyleCnt="0"/>
      <dgm:spPr/>
    </dgm:pt>
    <dgm:pt modelId="{7B8B1B74-1C72-4C0D-89BD-5BE8DA62DBD0}" type="pres">
      <dgm:prSet presAssocID="{2D88867A-48DA-4028-86B0-513DBC89A086}" presName="horz2" presStyleCnt="0"/>
      <dgm:spPr/>
    </dgm:pt>
    <dgm:pt modelId="{9DD4856C-B194-4FF1-84EF-14DB214A5D24}" type="pres">
      <dgm:prSet presAssocID="{2D88867A-48DA-4028-86B0-513DBC89A086}" presName="horzSpace2" presStyleCnt="0"/>
      <dgm:spPr/>
    </dgm:pt>
    <dgm:pt modelId="{7A6CB281-F9E8-4B89-89C9-D9224F50E11A}" type="pres">
      <dgm:prSet presAssocID="{2D88867A-48DA-4028-86B0-513DBC89A086}" presName="tx2" presStyleLbl="revTx" presStyleIdx="3" presStyleCnt="15"/>
      <dgm:spPr/>
    </dgm:pt>
    <dgm:pt modelId="{7214C93F-B668-4C93-8A8A-8D2FC30A7C82}" type="pres">
      <dgm:prSet presAssocID="{2D88867A-48DA-4028-86B0-513DBC89A086}" presName="vert2" presStyleCnt="0"/>
      <dgm:spPr/>
    </dgm:pt>
    <dgm:pt modelId="{647AD431-B86C-4D6C-812A-18204719A60E}" type="pres">
      <dgm:prSet presAssocID="{2D88867A-48DA-4028-86B0-513DBC89A086}" presName="thinLine2b" presStyleLbl="callout" presStyleIdx="2" presStyleCnt="12"/>
      <dgm:spPr/>
    </dgm:pt>
    <dgm:pt modelId="{ABBC9905-4E2F-4A29-BB8F-3052982B8F8B}" type="pres">
      <dgm:prSet presAssocID="{2D88867A-48DA-4028-86B0-513DBC89A086}" presName="vertSpace2b" presStyleCnt="0"/>
      <dgm:spPr/>
    </dgm:pt>
    <dgm:pt modelId="{E1581A9A-CEEE-4CB1-9DDA-CB40451EF866}" type="pres">
      <dgm:prSet presAssocID="{3AF17652-3D30-4ECE-A6A8-26023A245F9C}" presName="horz2" presStyleCnt="0"/>
      <dgm:spPr/>
    </dgm:pt>
    <dgm:pt modelId="{FE3C22FB-7AC4-4C15-AB22-E09A03799EE5}" type="pres">
      <dgm:prSet presAssocID="{3AF17652-3D30-4ECE-A6A8-26023A245F9C}" presName="horzSpace2" presStyleCnt="0"/>
      <dgm:spPr/>
    </dgm:pt>
    <dgm:pt modelId="{9B01872D-B64B-4F45-8166-01EE4390819F}" type="pres">
      <dgm:prSet presAssocID="{3AF17652-3D30-4ECE-A6A8-26023A245F9C}" presName="tx2" presStyleLbl="revTx" presStyleIdx="4" presStyleCnt="15"/>
      <dgm:spPr/>
    </dgm:pt>
    <dgm:pt modelId="{B5D69D35-CF97-4E58-AB23-1898567FCFC3}" type="pres">
      <dgm:prSet presAssocID="{3AF17652-3D30-4ECE-A6A8-26023A245F9C}" presName="vert2" presStyleCnt="0"/>
      <dgm:spPr/>
    </dgm:pt>
    <dgm:pt modelId="{49323E19-09EC-41B3-A373-BF5459E4A13A}" type="pres">
      <dgm:prSet presAssocID="{3AF17652-3D30-4ECE-A6A8-26023A245F9C}" presName="thinLine2b" presStyleLbl="callout" presStyleIdx="3" presStyleCnt="12" custLinFactNeighborY="84728"/>
      <dgm:spPr/>
    </dgm:pt>
    <dgm:pt modelId="{9EE8173D-62BC-4B0A-AF17-1743ED96FBB5}" type="pres">
      <dgm:prSet presAssocID="{3AF17652-3D30-4ECE-A6A8-26023A245F9C}" presName="vertSpace2b" presStyleCnt="0"/>
      <dgm:spPr/>
    </dgm:pt>
    <dgm:pt modelId="{BCB09C77-9FAA-47F2-992B-C8D4B7373B44}" type="pres">
      <dgm:prSet presAssocID="{D07FB268-97A4-4166-8830-FF1468C0E133}" presName="thickLine" presStyleLbl="alignNode1" presStyleIdx="1" presStyleCnt="3"/>
      <dgm:spPr/>
    </dgm:pt>
    <dgm:pt modelId="{C63820E3-5BA5-4C38-AE78-00C73585B5BD}" type="pres">
      <dgm:prSet presAssocID="{D07FB268-97A4-4166-8830-FF1468C0E133}" presName="horz1" presStyleCnt="0"/>
      <dgm:spPr/>
    </dgm:pt>
    <dgm:pt modelId="{737FCBBC-D329-417B-A146-335F50F473FE}" type="pres">
      <dgm:prSet presAssocID="{D07FB268-97A4-4166-8830-FF1468C0E133}" presName="tx1" presStyleLbl="revTx" presStyleIdx="5" presStyleCnt="15" custLinFactNeighborY="0"/>
      <dgm:spPr/>
    </dgm:pt>
    <dgm:pt modelId="{98FB8B99-4442-4DFA-86CA-C0E836BEC53A}" type="pres">
      <dgm:prSet presAssocID="{D07FB268-97A4-4166-8830-FF1468C0E133}" presName="vert1" presStyleCnt="0"/>
      <dgm:spPr/>
    </dgm:pt>
    <dgm:pt modelId="{05BC4D7C-778A-4ADD-94B1-401DAE2F16A1}" type="pres">
      <dgm:prSet presAssocID="{8EFE6B5F-7129-4B38-9A06-24BCFC3BC99B}" presName="vertSpace2a" presStyleCnt="0"/>
      <dgm:spPr/>
    </dgm:pt>
    <dgm:pt modelId="{1B5C5ACD-E85F-4EC2-AE4A-B56D2368449A}" type="pres">
      <dgm:prSet presAssocID="{8EFE6B5F-7129-4B38-9A06-24BCFC3BC99B}" presName="horz2" presStyleCnt="0"/>
      <dgm:spPr/>
    </dgm:pt>
    <dgm:pt modelId="{F082159F-A419-4686-9277-3466BB0FCB92}" type="pres">
      <dgm:prSet presAssocID="{8EFE6B5F-7129-4B38-9A06-24BCFC3BC99B}" presName="horzSpace2" presStyleCnt="0"/>
      <dgm:spPr/>
    </dgm:pt>
    <dgm:pt modelId="{152D1249-33E3-4457-83BE-C4A284622C96}" type="pres">
      <dgm:prSet presAssocID="{8EFE6B5F-7129-4B38-9A06-24BCFC3BC99B}" presName="tx2" presStyleLbl="revTx" presStyleIdx="6" presStyleCnt="15"/>
      <dgm:spPr/>
    </dgm:pt>
    <dgm:pt modelId="{31A6817A-3E9C-409E-BAED-CCFDB36C2E51}" type="pres">
      <dgm:prSet presAssocID="{8EFE6B5F-7129-4B38-9A06-24BCFC3BC99B}" presName="vert2" presStyleCnt="0"/>
      <dgm:spPr/>
    </dgm:pt>
    <dgm:pt modelId="{24E79D2C-1B7A-45C5-AF40-F6CF9B4E1FE3}" type="pres">
      <dgm:prSet presAssocID="{8EFE6B5F-7129-4B38-9A06-24BCFC3BC99B}" presName="thinLine2b" presStyleLbl="callout" presStyleIdx="4" presStyleCnt="12"/>
      <dgm:spPr/>
    </dgm:pt>
    <dgm:pt modelId="{54FB808B-D941-4BE8-8BBD-CE6BD12B651D}" type="pres">
      <dgm:prSet presAssocID="{8EFE6B5F-7129-4B38-9A06-24BCFC3BC99B}" presName="vertSpace2b" presStyleCnt="0"/>
      <dgm:spPr/>
    </dgm:pt>
    <dgm:pt modelId="{FAA6A2DA-B58B-4462-85F1-A20AC7CDCED8}" type="pres">
      <dgm:prSet presAssocID="{16D964A1-D340-449C-97CA-F54B6098587C}" presName="horz2" presStyleCnt="0"/>
      <dgm:spPr/>
    </dgm:pt>
    <dgm:pt modelId="{EB7C95C9-AD2A-4AB9-8D28-5B08DDC8BE77}" type="pres">
      <dgm:prSet presAssocID="{16D964A1-D340-449C-97CA-F54B6098587C}" presName="horzSpace2" presStyleCnt="0"/>
      <dgm:spPr/>
    </dgm:pt>
    <dgm:pt modelId="{E292AA20-4FE6-4580-A320-9B1AE7540D20}" type="pres">
      <dgm:prSet presAssocID="{16D964A1-D340-449C-97CA-F54B6098587C}" presName="tx2" presStyleLbl="revTx" presStyleIdx="7" presStyleCnt="15"/>
      <dgm:spPr/>
    </dgm:pt>
    <dgm:pt modelId="{77172083-C946-4628-9D89-C7F19A594448}" type="pres">
      <dgm:prSet presAssocID="{16D964A1-D340-449C-97CA-F54B6098587C}" presName="vert2" presStyleCnt="0"/>
      <dgm:spPr/>
    </dgm:pt>
    <dgm:pt modelId="{D5A78218-BC4B-4777-A9AC-E64792A3632B}" type="pres">
      <dgm:prSet presAssocID="{16D964A1-D340-449C-97CA-F54B6098587C}" presName="thinLine2b" presStyleLbl="callout" presStyleIdx="5" presStyleCnt="12"/>
      <dgm:spPr/>
    </dgm:pt>
    <dgm:pt modelId="{AA122362-6DDC-481F-9F75-365DA0AAE6FF}" type="pres">
      <dgm:prSet presAssocID="{16D964A1-D340-449C-97CA-F54B6098587C}" presName="vertSpace2b" presStyleCnt="0"/>
      <dgm:spPr/>
    </dgm:pt>
    <dgm:pt modelId="{DBB08570-197F-4BB8-812C-3CE73B142124}" type="pres">
      <dgm:prSet presAssocID="{2189A698-EC81-4DC2-B3A3-2B4A143D0785}" presName="horz2" presStyleCnt="0"/>
      <dgm:spPr/>
    </dgm:pt>
    <dgm:pt modelId="{F22AF7F9-8C61-4268-9DE8-F2F6DF9983EF}" type="pres">
      <dgm:prSet presAssocID="{2189A698-EC81-4DC2-B3A3-2B4A143D0785}" presName="horzSpace2" presStyleCnt="0"/>
      <dgm:spPr/>
    </dgm:pt>
    <dgm:pt modelId="{4E565E26-9CE6-4149-B06C-D97DB9374F52}" type="pres">
      <dgm:prSet presAssocID="{2189A698-EC81-4DC2-B3A3-2B4A143D0785}" presName="tx2" presStyleLbl="revTx" presStyleIdx="8" presStyleCnt="15"/>
      <dgm:spPr/>
    </dgm:pt>
    <dgm:pt modelId="{30730236-0DC6-451A-B719-E08D42ABE0E9}" type="pres">
      <dgm:prSet presAssocID="{2189A698-EC81-4DC2-B3A3-2B4A143D0785}" presName="vert2" presStyleCnt="0"/>
      <dgm:spPr/>
    </dgm:pt>
    <dgm:pt modelId="{5C192EE9-13F4-4FD3-8ADE-CE874F774D62}" type="pres">
      <dgm:prSet presAssocID="{2189A698-EC81-4DC2-B3A3-2B4A143D0785}" presName="thinLine2b" presStyleLbl="callout" presStyleIdx="6" presStyleCnt="12"/>
      <dgm:spPr/>
    </dgm:pt>
    <dgm:pt modelId="{A35D5A24-8CAF-42E5-866F-37FA4D63558C}" type="pres">
      <dgm:prSet presAssocID="{2189A698-EC81-4DC2-B3A3-2B4A143D0785}" presName="vertSpace2b" presStyleCnt="0"/>
      <dgm:spPr/>
    </dgm:pt>
    <dgm:pt modelId="{92DEAC47-1455-4771-AA28-C9A04018CB5C}" type="pres">
      <dgm:prSet presAssocID="{FE31C2B8-8284-460A-BBB6-09BE907014A7}" presName="horz2" presStyleCnt="0"/>
      <dgm:spPr/>
    </dgm:pt>
    <dgm:pt modelId="{63808CDB-56F9-4629-84D6-83CEDF1DE466}" type="pres">
      <dgm:prSet presAssocID="{FE31C2B8-8284-460A-BBB6-09BE907014A7}" presName="horzSpace2" presStyleCnt="0"/>
      <dgm:spPr/>
    </dgm:pt>
    <dgm:pt modelId="{2B29D8F5-5E4A-4CF5-95E9-45F774B82A54}" type="pres">
      <dgm:prSet presAssocID="{FE31C2B8-8284-460A-BBB6-09BE907014A7}" presName="tx2" presStyleLbl="revTx" presStyleIdx="9" presStyleCnt="15"/>
      <dgm:spPr/>
    </dgm:pt>
    <dgm:pt modelId="{66C81552-0EB2-4185-80CF-8C56A388A71F}" type="pres">
      <dgm:prSet presAssocID="{FE31C2B8-8284-460A-BBB6-09BE907014A7}" presName="vert2" presStyleCnt="0"/>
      <dgm:spPr/>
    </dgm:pt>
    <dgm:pt modelId="{16F0C83F-4F6F-499C-94D3-7272766EFB76}" type="pres">
      <dgm:prSet presAssocID="{FE31C2B8-8284-460A-BBB6-09BE907014A7}" presName="thinLine2b" presStyleLbl="callout" presStyleIdx="7" presStyleCnt="12"/>
      <dgm:spPr/>
    </dgm:pt>
    <dgm:pt modelId="{C5DC07EB-0AF9-427F-AC57-995BB388D2A9}" type="pres">
      <dgm:prSet presAssocID="{FE31C2B8-8284-460A-BBB6-09BE907014A7}" presName="vertSpace2b" presStyleCnt="0"/>
      <dgm:spPr/>
    </dgm:pt>
    <dgm:pt modelId="{263C76F2-5FEC-401D-A652-F0AC2F12FD7A}" type="pres">
      <dgm:prSet presAssocID="{893F7071-FCE2-4F1D-84BA-7B5890971148}" presName="thickLine" presStyleLbl="alignNode1" presStyleIdx="2" presStyleCnt="3" custLinFactNeighborY="-1494"/>
      <dgm:spPr/>
    </dgm:pt>
    <dgm:pt modelId="{56C78BB8-CB54-4B49-AF10-2C9EAA207C44}" type="pres">
      <dgm:prSet presAssocID="{893F7071-FCE2-4F1D-84BA-7B5890971148}" presName="horz1" presStyleCnt="0"/>
      <dgm:spPr/>
    </dgm:pt>
    <dgm:pt modelId="{A2C57CD6-81B5-4133-B642-26DEFBCDA1F4}" type="pres">
      <dgm:prSet presAssocID="{893F7071-FCE2-4F1D-84BA-7B5890971148}" presName="tx1" presStyleLbl="revTx" presStyleIdx="10" presStyleCnt="15"/>
      <dgm:spPr/>
    </dgm:pt>
    <dgm:pt modelId="{357037A3-8EF3-4D4D-87B3-952EC1ECFFFD}" type="pres">
      <dgm:prSet presAssocID="{893F7071-FCE2-4F1D-84BA-7B5890971148}" presName="vert1" presStyleCnt="0"/>
      <dgm:spPr/>
    </dgm:pt>
    <dgm:pt modelId="{83C290B0-CB96-43DC-B601-3B2089B56606}" type="pres">
      <dgm:prSet presAssocID="{523EC2E3-F3CD-4F8A-B03F-2FFD8F02327A}" presName="vertSpace2a" presStyleCnt="0"/>
      <dgm:spPr/>
    </dgm:pt>
    <dgm:pt modelId="{19BBEDDB-FB65-4BDC-859E-D1858CA3A839}" type="pres">
      <dgm:prSet presAssocID="{523EC2E3-F3CD-4F8A-B03F-2FFD8F02327A}" presName="horz2" presStyleCnt="0"/>
      <dgm:spPr/>
    </dgm:pt>
    <dgm:pt modelId="{9C151801-4C9F-4412-98FE-B826E3506373}" type="pres">
      <dgm:prSet presAssocID="{523EC2E3-F3CD-4F8A-B03F-2FFD8F02327A}" presName="horzSpace2" presStyleCnt="0"/>
      <dgm:spPr/>
    </dgm:pt>
    <dgm:pt modelId="{4D31EAAA-F99A-462E-A188-8E2EF69DB449}" type="pres">
      <dgm:prSet presAssocID="{523EC2E3-F3CD-4F8A-B03F-2FFD8F02327A}" presName="tx2" presStyleLbl="revTx" presStyleIdx="11" presStyleCnt="15"/>
      <dgm:spPr/>
    </dgm:pt>
    <dgm:pt modelId="{A3337F7A-7445-4E7B-BC43-CB58097D99FD}" type="pres">
      <dgm:prSet presAssocID="{523EC2E3-F3CD-4F8A-B03F-2FFD8F02327A}" presName="vert2" presStyleCnt="0"/>
      <dgm:spPr/>
    </dgm:pt>
    <dgm:pt modelId="{1EF55410-98F1-4142-BC43-B724CF585832}" type="pres">
      <dgm:prSet presAssocID="{523EC2E3-F3CD-4F8A-B03F-2FFD8F02327A}" presName="thinLine2b" presStyleLbl="callout" presStyleIdx="8" presStyleCnt="12"/>
      <dgm:spPr/>
    </dgm:pt>
    <dgm:pt modelId="{35E05A39-86B1-4E92-83F4-AC942EB8EE2A}" type="pres">
      <dgm:prSet presAssocID="{523EC2E3-F3CD-4F8A-B03F-2FFD8F02327A}" presName="vertSpace2b" presStyleCnt="0"/>
      <dgm:spPr/>
    </dgm:pt>
    <dgm:pt modelId="{2163087B-DEFF-4462-A215-2BE56F00042F}" type="pres">
      <dgm:prSet presAssocID="{C81A8BC0-6654-4EA9-ADE3-C2E0951B68B3}" presName="horz2" presStyleCnt="0"/>
      <dgm:spPr/>
    </dgm:pt>
    <dgm:pt modelId="{335F3FF9-CD03-484E-BE3F-65A1CB90C3EF}" type="pres">
      <dgm:prSet presAssocID="{C81A8BC0-6654-4EA9-ADE3-C2E0951B68B3}" presName="horzSpace2" presStyleCnt="0"/>
      <dgm:spPr/>
    </dgm:pt>
    <dgm:pt modelId="{0FFA482D-790C-4FB0-B90C-1E702C28663D}" type="pres">
      <dgm:prSet presAssocID="{C81A8BC0-6654-4EA9-ADE3-C2E0951B68B3}" presName="tx2" presStyleLbl="revTx" presStyleIdx="12" presStyleCnt="15"/>
      <dgm:spPr/>
    </dgm:pt>
    <dgm:pt modelId="{653237B1-8981-41D4-92BF-D251C09D1FB2}" type="pres">
      <dgm:prSet presAssocID="{C81A8BC0-6654-4EA9-ADE3-C2E0951B68B3}" presName="vert2" presStyleCnt="0"/>
      <dgm:spPr/>
    </dgm:pt>
    <dgm:pt modelId="{B439327A-413D-4926-9A24-DE6EF509C4C7}" type="pres">
      <dgm:prSet presAssocID="{C81A8BC0-6654-4EA9-ADE3-C2E0951B68B3}" presName="thinLine2b" presStyleLbl="callout" presStyleIdx="9" presStyleCnt="12"/>
      <dgm:spPr/>
    </dgm:pt>
    <dgm:pt modelId="{8B344BD8-BD22-4550-8612-5C654EB8027B}" type="pres">
      <dgm:prSet presAssocID="{C81A8BC0-6654-4EA9-ADE3-C2E0951B68B3}" presName="vertSpace2b" presStyleCnt="0"/>
      <dgm:spPr/>
    </dgm:pt>
    <dgm:pt modelId="{3A03C665-4A70-4307-A4ED-4F493764735C}" type="pres">
      <dgm:prSet presAssocID="{197B99FE-FE1A-42D2-91A2-520BA3177DB3}" presName="horz2" presStyleCnt="0"/>
      <dgm:spPr/>
    </dgm:pt>
    <dgm:pt modelId="{73F880E1-E5C3-47CC-912E-4A475B15392E}" type="pres">
      <dgm:prSet presAssocID="{197B99FE-FE1A-42D2-91A2-520BA3177DB3}" presName="horzSpace2" presStyleCnt="0"/>
      <dgm:spPr/>
    </dgm:pt>
    <dgm:pt modelId="{2AA9D096-C177-4A6F-ACA0-682E01EE133B}" type="pres">
      <dgm:prSet presAssocID="{197B99FE-FE1A-42D2-91A2-520BA3177DB3}" presName="tx2" presStyleLbl="revTx" presStyleIdx="13" presStyleCnt="15"/>
      <dgm:spPr/>
    </dgm:pt>
    <dgm:pt modelId="{050B2E7C-07C4-4300-802C-A40F8649F8B6}" type="pres">
      <dgm:prSet presAssocID="{197B99FE-FE1A-42D2-91A2-520BA3177DB3}" presName="vert2" presStyleCnt="0"/>
      <dgm:spPr/>
    </dgm:pt>
    <dgm:pt modelId="{6A387B19-5192-4E45-A8B9-443ECBC92EAF}" type="pres">
      <dgm:prSet presAssocID="{197B99FE-FE1A-42D2-91A2-520BA3177DB3}" presName="thinLine2b" presStyleLbl="callout" presStyleIdx="10" presStyleCnt="12"/>
      <dgm:spPr/>
    </dgm:pt>
    <dgm:pt modelId="{10939760-2208-4C2B-AC76-C4BD34C6FB78}" type="pres">
      <dgm:prSet presAssocID="{197B99FE-FE1A-42D2-91A2-520BA3177DB3}" presName="vertSpace2b" presStyleCnt="0"/>
      <dgm:spPr/>
    </dgm:pt>
    <dgm:pt modelId="{30544F22-A588-42F1-B88C-E62919C1F6F0}" type="pres">
      <dgm:prSet presAssocID="{E3393F4F-484B-437E-8E51-9698C4E0840A}" presName="horz2" presStyleCnt="0"/>
      <dgm:spPr/>
    </dgm:pt>
    <dgm:pt modelId="{D73D7A70-091E-457B-B096-682685CD8BAF}" type="pres">
      <dgm:prSet presAssocID="{E3393F4F-484B-437E-8E51-9698C4E0840A}" presName="horzSpace2" presStyleCnt="0"/>
      <dgm:spPr/>
    </dgm:pt>
    <dgm:pt modelId="{C3C76BDA-9C49-4BED-B01E-B736724DB65A}" type="pres">
      <dgm:prSet presAssocID="{E3393F4F-484B-437E-8E51-9698C4E0840A}" presName="tx2" presStyleLbl="revTx" presStyleIdx="14" presStyleCnt="15"/>
      <dgm:spPr/>
    </dgm:pt>
    <dgm:pt modelId="{615A0086-F254-4E43-9793-097D75119121}" type="pres">
      <dgm:prSet presAssocID="{E3393F4F-484B-437E-8E51-9698C4E0840A}" presName="vert2" presStyleCnt="0"/>
      <dgm:spPr/>
    </dgm:pt>
    <dgm:pt modelId="{5098FC4F-27F6-4C54-959A-8B9655A63208}" type="pres">
      <dgm:prSet presAssocID="{E3393F4F-484B-437E-8E51-9698C4E0840A}" presName="thinLine2b" presStyleLbl="callout" presStyleIdx="11" presStyleCnt="12"/>
      <dgm:spPr/>
    </dgm:pt>
    <dgm:pt modelId="{B721E7FA-39DC-40AF-AD95-0BAA88B9E41F}" type="pres">
      <dgm:prSet presAssocID="{E3393F4F-484B-437E-8E51-9698C4E0840A}" presName="vertSpace2b" presStyleCnt="0"/>
      <dgm:spPr/>
    </dgm:pt>
  </dgm:ptLst>
  <dgm:cxnLst>
    <dgm:cxn modelId="{E45E3C0F-E8CC-450A-9B7C-0E29E2FE766A}" type="presOf" srcId="{55C5D514-0BC3-4AD0-9EC1-1C2057D14165}" destId="{371B15BC-662E-4BB1-BB40-B191D8683FA7}" srcOrd="0" destOrd="0" presId="urn:microsoft.com/office/officeart/2008/layout/LinedList"/>
    <dgm:cxn modelId="{23287712-DDDE-48D2-AEA7-D7F64504268B}" type="presOf" srcId="{893F7071-FCE2-4F1D-84BA-7B5890971148}" destId="{A2C57CD6-81B5-4133-B642-26DEFBCDA1F4}" srcOrd="0" destOrd="0" presId="urn:microsoft.com/office/officeart/2008/layout/LinedList"/>
    <dgm:cxn modelId="{3ECD9419-B1E6-4ECA-9D3E-281929E8FAF8}" srcId="{D07FB268-97A4-4166-8830-FF1468C0E133}" destId="{16D964A1-D340-449C-97CA-F54B6098587C}" srcOrd="1" destOrd="0" parTransId="{0061BCE7-9788-40FF-B784-8D0D5B87901D}" sibTransId="{2D05CEAD-638F-48CD-AD5B-BAE5FB1F7E3D}"/>
    <dgm:cxn modelId="{CF90B322-2261-473B-995B-7B2FCE6E8766}" type="presOf" srcId="{FE31C2B8-8284-460A-BBB6-09BE907014A7}" destId="{2B29D8F5-5E4A-4CF5-95E9-45F774B82A54}" srcOrd="0" destOrd="0" presId="urn:microsoft.com/office/officeart/2008/layout/LinedList"/>
    <dgm:cxn modelId="{06D4542C-0F58-447C-AB61-745EA9240392}" type="presOf" srcId="{8EFE6B5F-7129-4B38-9A06-24BCFC3BC99B}" destId="{152D1249-33E3-4457-83BE-C4A284622C96}" srcOrd="0" destOrd="0" presId="urn:microsoft.com/office/officeart/2008/layout/LinedList"/>
    <dgm:cxn modelId="{9BBBBC2D-9A13-4441-A9B4-8D56D3393BB1}" type="presOf" srcId="{16D964A1-D340-449C-97CA-F54B6098587C}" destId="{E292AA20-4FE6-4580-A320-9B1AE7540D20}" srcOrd="0" destOrd="0" presId="urn:microsoft.com/office/officeart/2008/layout/LinedList"/>
    <dgm:cxn modelId="{2D10F82F-E59E-474C-A9D8-ADD711E896A7}" srcId="{893F7071-FCE2-4F1D-84BA-7B5890971148}" destId="{E3393F4F-484B-437E-8E51-9698C4E0840A}" srcOrd="3" destOrd="0" parTransId="{168D6175-6AE8-4075-A296-533EBE60CC8E}" sibTransId="{0392AF24-FCFB-4B8B-9008-E9F26C124EB2}"/>
    <dgm:cxn modelId="{51979B3F-7726-4E41-B72F-48C57E0C6668}" srcId="{96971406-786D-4EB8-A17D-41B18C6A3A87}" destId="{D07FB268-97A4-4166-8830-FF1468C0E133}" srcOrd="1" destOrd="0" parTransId="{7FBD63C0-80F4-4C48-B273-FA043CA128AB}" sibTransId="{861D7AB6-1C16-48D2-9AC1-5EF16A094FD1}"/>
    <dgm:cxn modelId="{F7D05E68-2114-4C7D-903E-22EA68925259}" srcId="{55C5D514-0BC3-4AD0-9EC1-1C2057D14165}" destId="{3AF17652-3D30-4ECE-A6A8-26023A245F9C}" srcOrd="3" destOrd="0" parTransId="{D77DE192-6478-49FB-9DA9-AFC45D3BE5CC}" sibTransId="{9D969DBD-3AD9-4841-86D0-7977678C3B81}"/>
    <dgm:cxn modelId="{1A9F9D69-99D5-494E-AF3D-44B00F6DE424}" type="presOf" srcId="{96971406-786D-4EB8-A17D-41B18C6A3A87}" destId="{7BEF097B-78C8-4178-A6E9-C18E365BCD7A}" srcOrd="0" destOrd="0" presId="urn:microsoft.com/office/officeart/2008/layout/LinedList"/>
    <dgm:cxn modelId="{1507844A-67B9-4F4C-8993-C533D00378C0}" srcId="{893F7071-FCE2-4F1D-84BA-7B5890971148}" destId="{197B99FE-FE1A-42D2-91A2-520BA3177DB3}" srcOrd="2" destOrd="0" parTransId="{CFCA52A1-936C-4256-8E4F-BE5616541B86}" sibTransId="{A7943C94-8F4B-4E72-AA30-458A65B070F7}"/>
    <dgm:cxn modelId="{9FA1AA6E-C51E-4E54-B661-0D417C79BAA3}" type="presOf" srcId="{2D88867A-48DA-4028-86B0-513DBC89A086}" destId="{7A6CB281-F9E8-4B89-89C9-D9224F50E11A}" srcOrd="0" destOrd="0" presId="urn:microsoft.com/office/officeart/2008/layout/LinedList"/>
    <dgm:cxn modelId="{A3A39C54-694C-42DC-934E-77126E0CA7AA}" type="presOf" srcId="{D07FB268-97A4-4166-8830-FF1468C0E133}" destId="{737FCBBC-D329-417B-A146-335F50F473FE}" srcOrd="0" destOrd="0" presId="urn:microsoft.com/office/officeart/2008/layout/LinedList"/>
    <dgm:cxn modelId="{7145DD74-AB28-49EA-B987-109453A49774}" srcId="{893F7071-FCE2-4F1D-84BA-7B5890971148}" destId="{C81A8BC0-6654-4EA9-ADE3-C2E0951B68B3}" srcOrd="1" destOrd="0" parTransId="{760A9B77-EF87-4F57-9C5B-430525E48C92}" sibTransId="{2B16BB73-D87E-4F02-99FF-5B907C91D9E1}"/>
    <dgm:cxn modelId="{9C0AA356-F005-406C-994A-33B7B17EC655}" type="presOf" srcId="{3AF17652-3D30-4ECE-A6A8-26023A245F9C}" destId="{9B01872D-B64B-4F45-8166-01EE4390819F}" srcOrd="0" destOrd="0" presId="urn:microsoft.com/office/officeart/2008/layout/LinedList"/>
    <dgm:cxn modelId="{F5DCF576-AC36-43F0-996F-DF5EFE46DF7B}" srcId="{55C5D514-0BC3-4AD0-9EC1-1C2057D14165}" destId="{2D88867A-48DA-4028-86B0-513DBC89A086}" srcOrd="2" destOrd="0" parTransId="{C677202D-2CCC-4430-A330-BF4DFAA052BE}" sibTransId="{2667A5AD-B2E6-4ADE-A30C-501165C0F707}"/>
    <dgm:cxn modelId="{15672458-4E69-4B2E-84DE-F182F14BE01E}" type="presOf" srcId="{9CE7B55D-432E-4501-8EAA-B4D617579244}" destId="{024A6304-4E9F-4506-8342-195B3F8AAC0B}" srcOrd="0" destOrd="0" presId="urn:microsoft.com/office/officeart/2008/layout/LinedList"/>
    <dgm:cxn modelId="{64561F7C-CF7A-4370-B29D-5BB87488551E}" srcId="{893F7071-FCE2-4F1D-84BA-7B5890971148}" destId="{523EC2E3-F3CD-4F8A-B03F-2FFD8F02327A}" srcOrd="0" destOrd="0" parTransId="{1DB48452-8A35-47D0-8D1B-990A1869380E}" sibTransId="{B41823CD-798C-4E7B-8D87-6DAB824DBB63}"/>
    <dgm:cxn modelId="{D07E007D-16E3-431D-991A-8C3BC33C928C}" srcId="{96971406-786D-4EB8-A17D-41B18C6A3A87}" destId="{893F7071-FCE2-4F1D-84BA-7B5890971148}" srcOrd="2" destOrd="0" parTransId="{FDE1B848-47EB-45E2-98EE-DD8CBBE29806}" sibTransId="{00B179DE-B2D0-41F3-88BA-924D5A3209ED}"/>
    <dgm:cxn modelId="{1A60F08E-CB8B-41F7-AB86-3A739A6FB9AE}" type="presOf" srcId="{AA4EDEDB-B0AF-4B59-A17A-98D00FC40604}" destId="{5FED79A3-3F1E-4C2F-B519-18F4697A9B8D}" srcOrd="0" destOrd="0" presId="urn:microsoft.com/office/officeart/2008/layout/LinedList"/>
    <dgm:cxn modelId="{9A3B9E91-DA2C-418E-AA37-D1BC1198D969}" type="presOf" srcId="{197B99FE-FE1A-42D2-91A2-520BA3177DB3}" destId="{2AA9D096-C177-4A6F-ACA0-682E01EE133B}" srcOrd="0" destOrd="0" presId="urn:microsoft.com/office/officeart/2008/layout/LinedList"/>
    <dgm:cxn modelId="{90842694-764E-48AC-9881-EB6461B5400B}" srcId="{96971406-786D-4EB8-A17D-41B18C6A3A87}" destId="{55C5D514-0BC3-4AD0-9EC1-1C2057D14165}" srcOrd="0" destOrd="0" parTransId="{2F412C4A-F558-4CCA-8E6A-97650EA9DC04}" sibTransId="{85FDD24E-A8E1-4A5A-A0C2-C3755F033D30}"/>
    <dgm:cxn modelId="{51A0259D-8BDC-4C9E-8ACF-4FB64486D8C2}" type="presOf" srcId="{2189A698-EC81-4DC2-B3A3-2B4A143D0785}" destId="{4E565E26-9CE6-4149-B06C-D97DB9374F52}" srcOrd="0" destOrd="0" presId="urn:microsoft.com/office/officeart/2008/layout/LinedList"/>
    <dgm:cxn modelId="{469AE99D-A685-4B79-A272-7E362BDD3ED7}" srcId="{D07FB268-97A4-4166-8830-FF1468C0E133}" destId="{FE31C2B8-8284-460A-BBB6-09BE907014A7}" srcOrd="3" destOrd="0" parTransId="{AE24C92D-879E-444C-9840-968135897596}" sibTransId="{51FC0C56-F3FC-4939-A29F-E91350F6C1E4}"/>
    <dgm:cxn modelId="{B44A7FA0-67BF-40EF-96ED-3BE4A7E09D18}" type="presOf" srcId="{C81A8BC0-6654-4EA9-ADE3-C2E0951B68B3}" destId="{0FFA482D-790C-4FB0-B90C-1E702C28663D}" srcOrd="0" destOrd="0" presId="urn:microsoft.com/office/officeart/2008/layout/LinedList"/>
    <dgm:cxn modelId="{ABE3BEAC-B207-423C-8B9A-D0DDE16C878A}" srcId="{55C5D514-0BC3-4AD0-9EC1-1C2057D14165}" destId="{AA4EDEDB-B0AF-4B59-A17A-98D00FC40604}" srcOrd="1" destOrd="0" parTransId="{A47BA21F-05F8-4C76-AD59-B8C62E44F4DA}" sibTransId="{9899A138-EF3D-4990-947B-3BCC8D9F87E1}"/>
    <dgm:cxn modelId="{0441D0B5-DB8A-40AE-88FA-BA0589BA2104}" srcId="{55C5D514-0BC3-4AD0-9EC1-1C2057D14165}" destId="{9CE7B55D-432E-4501-8EAA-B4D617579244}" srcOrd="0" destOrd="0" parTransId="{A6C42EC6-28E4-48D7-93D0-3A4E93009A3E}" sibTransId="{4459EB8A-ABC5-4AF6-8C0E-B5008384AA94}"/>
    <dgm:cxn modelId="{5D265EBE-6C76-4966-8CC5-FB7AEC3C9D37}" type="presOf" srcId="{523EC2E3-F3CD-4F8A-B03F-2FFD8F02327A}" destId="{4D31EAAA-F99A-462E-A188-8E2EF69DB449}" srcOrd="0" destOrd="0" presId="urn:microsoft.com/office/officeart/2008/layout/LinedList"/>
    <dgm:cxn modelId="{8308C7C3-EC24-4DA0-AE6A-B8A9B250E613}" srcId="{D07FB268-97A4-4166-8830-FF1468C0E133}" destId="{8EFE6B5F-7129-4B38-9A06-24BCFC3BC99B}" srcOrd="0" destOrd="0" parTransId="{3C3318E2-2C07-4555-8835-BE75A3CB4631}" sibTransId="{DE843579-3464-4D9C-9633-154EBEB7F74A}"/>
    <dgm:cxn modelId="{06CA9DDC-6949-4457-8610-E2D98F2D5351}" type="presOf" srcId="{E3393F4F-484B-437E-8E51-9698C4E0840A}" destId="{C3C76BDA-9C49-4BED-B01E-B736724DB65A}" srcOrd="0" destOrd="0" presId="urn:microsoft.com/office/officeart/2008/layout/LinedList"/>
    <dgm:cxn modelId="{3A69CDF7-EEBD-4BF4-8CE2-7B0E2E2CCDFB}" srcId="{D07FB268-97A4-4166-8830-FF1468C0E133}" destId="{2189A698-EC81-4DC2-B3A3-2B4A143D0785}" srcOrd="2" destOrd="0" parTransId="{3628440E-6E7F-4019-AED9-41D78777EA6B}" sibTransId="{96B8FC98-2286-45D4-B2BE-EE5DF5AB7FA6}"/>
    <dgm:cxn modelId="{9AE3C3C8-CC4A-4FAD-B49B-258B89984963}" type="presParOf" srcId="{7BEF097B-78C8-4178-A6E9-C18E365BCD7A}" destId="{8B679DA8-8FB0-402D-AA32-39CF28FD00F7}" srcOrd="0" destOrd="0" presId="urn:microsoft.com/office/officeart/2008/layout/LinedList"/>
    <dgm:cxn modelId="{F352CD10-09B5-43AB-9B98-253CE219F83E}" type="presParOf" srcId="{7BEF097B-78C8-4178-A6E9-C18E365BCD7A}" destId="{20C71C6E-D1A6-422F-81A9-862ACEC8C664}" srcOrd="1" destOrd="0" presId="urn:microsoft.com/office/officeart/2008/layout/LinedList"/>
    <dgm:cxn modelId="{28086B04-D0D9-4C0B-A6BE-B8BA9C50D66E}" type="presParOf" srcId="{20C71C6E-D1A6-422F-81A9-862ACEC8C664}" destId="{371B15BC-662E-4BB1-BB40-B191D8683FA7}" srcOrd="0" destOrd="0" presId="urn:microsoft.com/office/officeart/2008/layout/LinedList"/>
    <dgm:cxn modelId="{867BC6AB-83CA-4B39-8975-63EC9BD26256}" type="presParOf" srcId="{20C71C6E-D1A6-422F-81A9-862ACEC8C664}" destId="{AC90BBCC-FA77-4956-8A31-71D544032AF9}" srcOrd="1" destOrd="0" presId="urn:microsoft.com/office/officeart/2008/layout/LinedList"/>
    <dgm:cxn modelId="{E63F3F50-5491-4834-A6EE-1BB42D35693B}" type="presParOf" srcId="{AC90BBCC-FA77-4956-8A31-71D544032AF9}" destId="{2A70C2CC-6C57-4B4A-9812-15ADB20D6429}" srcOrd="0" destOrd="0" presId="urn:microsoft.com/office/officeart/2008/layout/LinedList"/>
    <dgm:cxn modelId="{B09C6711-7BCC-4FDC-B782-AE21BC1F9AB7}" type="presParOf" srcId="{AC90BBCC-FA77-4956-8A31-71D544032AF9}" destId="{704238B5-75C8-4AE2-99C9-21F195E8F037}" srcOrd="1" destOrd="0" presId="urn:microsoft.com/office/officeart/2008/layout/LinedList"/>
    <dgm:cxn modelId="{B8261629-C3F7-4F4A-9CE5-8DBEC29CEB4E}" type="presParOf" srcId="{704238B5-75C8-4AE2-99C9-21F195E8F037}" destId="{F7ADA6A8-AEC0-411B-BABF-76C98CE1500B}" srcOrd="0" destOrd="0" presId="urn:microsoft.com/office/officeart/2008/layout/LinedList"/>
    <dgm:cxn modelId="{FDFDB1FA-CD76-4DC8-90CD-1EC52E581CC4}" type="presParOf" srcId="{704238B5-75C8-4AE2-99C9-21F195E8F037}" destId="{024A6304-4E9F-4506-8342-195B3F8AAC0B}" srcOrd="1" destOrd="0" presId="urn:microsoft.com/office/officeart/2008/layout/LinedList"/>
    <dgm:cxn modelId="{84C49F5A-69C0-4D40-93D6-A302F691E04C}" type="presParOf" srcId="{704238B5-75C8-4AE2-99C9-21F195E8F037}" destId="{539A6A84-F759-4EFF-9684-8A9D2CB0D01A}" srcOrd="2" destOrd="0" presId="urn:microsoft.com/office/officeart/2008/layout/LinedList"/>
    <dgm:cxn modelId="{1AFDC571-E3C8-4907-B57A-9A5E1FB006D8}" type="presParOf" srcId="{AC90BBCC-FA77-4956-8A31-71D544032AF9}" destId="{B9C845E0-0B44-4B93-9447-268B7D10F133}" srcOrd="2" destOrd="0" presId="urn:microsoft.com/office/officeart/2008/layout/LinedList"/>
    <dgm:cxn modelId="{11BB23F0-6CAD-40AC-95C0-1766A79E3B84}" type="presParOf" srcId="{AC90BBCC-FA77-4956-8A31-71D544032AF9}" destId="{0EEAAB1A-BDF8-47DA-8F16-18A7430F5D93}" srcOrd="3" destOrd="0" presId="urn:microsoft.com/office/officeart/2008/layout/LinedList"/>
    <dgm:cxn modelId="{F05167C1-E3EB-4097-BE3F-4B931C27BA45}" type="presParOf" srcId="{AC90BBCC-FA77-4956-8A31-71D544032AF9}" destId="{B3811A20-A306-488D-A239-8F1C29D2F221}" srcOrd="4" destOrd="0" presId="urn:microsoft.com/office/officeart/2008/layout/LinedList"/>
    <dgm:cxn modelId="{BF8A5BE2-E415-4214-A276-BD54EBF5BC83}" type="presParOf" srcId="{B3811A20-A306-488D-A239-8F1C29D2F221}" destId="{C36BD204-8ED3-431D-A549-A3BECEEC1CBE}" srcOrd="0" destOrd="0" presId="urn:microsoft.com/office/officeart/2008/layout/LinedList"/>
    <dgm:cxn modelId="{466833F7-05EB-4D01-82ED-9F0B666C9315}" type="presParOf" srcId="{B3811A20-A306-488D-A239-8F1C29D2F221}" destId="{5FED79A3-3F1E-4C2F-B519-18F4697A9B8D}" srcOrd="1" destOrd="0" presId="urn:microsoft.com/office/officeart/2008/layout/LinedList"/>
    <dgm:cxn modelId="{48496B5D-F30B-4B59-A574-1E9E1B66B580}" type="presParOf" srcId="{B3811A20-A306-488D-A239-8F1C29D2F221}" destId="{9AB907DF-700E-4C94-A453-DA728706A796}" srcOrd="2" destOrd="0" presId="urn:microsoft.com/office/officeart/2008/layout/LinedList"/>
    <dgm:cxn modelId="{236389D6-05D5-4442-9C87-288B34E57706}" type="presParOf" srcId="{AC90BBCC-FA77-4956-8A31-71D544032AF9}" destId="{CBDC078D-84CA-47E5-BFFC-6DA74A76B8AC}" srcOrd="5" destOrd="0" presId="urn:microsoft.com/office/officeart/2008/layout/LinedList"/>
    <dgm:cxn modelId="{97364586-24A6-4CDD-A909-8E49C3F97A7D}" type="presParOf" srcId="{AC90BBCC-FA77-4956-8A31-71D544032AF9}" destId="{392EB363-6155-4D80-91AF-C29F16BE6FB1}" srcOrd="6" destOrd="0" presId="urn:microsoft.com/office/officeart/2008/layout/LinedList"/>
    <dgm:cxn modelId="{D714F3E6-02C5-42C9-85E8-31176370707E}" type="presParOf" srcId="{AC90BBCC-FA77-4956-8A31-71D544032AF9}" destId="{7B8B1B74-1C72-4C0D-89BD-5BE8DA62DBD0}" srcOrd="7" destOrd="0" presId="urn:microsoft.com/office/officeart/2008/layout/LinedList"/>
    <dgm:cxn modelId="{3F9D50F5-A434-44C5-B95F-805DC878A021}" type="presParOf" srcId="{7B8B1B74-1C72-4C0D-89BD-5BE8DA62DBD0}" destId="{9DD4856C-B194-4FF1-84EF-14DB214A5D24}" srcOrd="0" destOrd="0" presId="urn:microsoft.com/office/officeart/2008/layout/LinedList"/>
    <dgm:cxn modelId="{8031C66E-F9C4-4112-B7B5-992F6873AD3C}" type="presParOf" srcId="{7B8B1B74-1C72-4C0D-89BD-5BE8DA62DBD0}" destId="{7A6CB281-F9E8-4B89-89C9-D9224F50E11A}" srcOrd="1" destOrd="0" presId="urn:microsoft.com/office/officeart/2008/layout/LinedList"/>
    <dgm:cxn modelId="{5970A535-38F9-4B67-9BC8-DEF344396A58}" type="presParOf" srcId="{7B8B1B74-1C72-4C0D-89BD-5BE8DA62DBD0}" destId="{7214C93F-B668-4C93-8A8A-8D2FC30A7C82}" srcOrd="2" destOrd="0" presId="urn:microsoft.com/office/officeart/2008/layout/LinedList"/>
    <dgm:cxn modelId="{8A198362-EB92-44C0-90D0-251A7EA39C8E}" type="presParOf" srcId="{AC90BBCC-FA77-4956-8A31-71D544032AF9}" destId="{647AD431-B86C-4D6C-812A-18204719A60E}" srcOrd="8" destOrd="0" presId="urn:microsoft.com/office/officeart/2008/layout/LinedList"/>
    <dgm:cxn modelId="{7A88D64F-0FD8-4C17-8910-A9B1D120FE93}" type="presParOf" srcId="{AC90BBCC-FA77-4956-8A31-71D544032AF9}" destId="{ABBC9905-4E2F-4A29-BB8F-3052982B8F8B}" srcOrd="9" destOrd="0" presId="urn:microsoft.com/office/officeart/2008/layout/LinedList"/>
    <dgm:cxn modelId="{9015022D-F82D-4C36-A393-D240C021584B}" type="presParOf" srcId="{AC90BBCC-FA77-4956-8A31-71D544032AF9}" destId="{E1581A9A-CEEE-4CB1-9DDA-CB40451EF866}" srcOrd="10" destOrd="0" presId="urn:microsoft.com/office/officeart/2008/layout/LinedList"/>
    <dgm:cxn modelId="{A8402363-E780-4F0E-A9A1-4C3AB19E3E21}" type="presParOf" srcId="{E1581A9A-CEEE-4CB1-9DDA-CB40451EF866}" destId="{FE3C22FB-7AC4-4C15-AB22-E09A03799EE5}" srcOrd="0" destOrd="0" presId="urn:microsoft.com/office/officeart/2008/layout/LinedList"/>
    <dgm:cxn modelId="{34D83442-7410-46FE-AA74-3B0295E0CA6F}" type="presParOf" srcId="{E1581A9A-CEEE-4CB1-9DDA-CB40451EF866}" destId="{9B01872D-B64B-4F45-8166-01EE4390819F}" srcOrd="1" destOrd="0" presId="urn:microsoft.com/office/officeart/2008/layout/LinedList"/>
    <dgm:cxn modelId="{9F187829-DFE8-42E8-813F-9CC6D9B10BB3}" type="presParOf" srcId="{E1581A9A-CEEE-4CB1-9DDA-CB40451EF866}" destId="{B5D69D35-CF97-4E58-AB23-1898567FCFC3}" srcOrd="2" destOrd="0" presId="urn:microsoft.com/office/officeart/2008/layout/LinedList"/>
    <dgm:cxn modelId="{B3955C0A-C287-4C78-93C0-F0E6D910048E}" type="presParOf" srcId="{AC90BBCC-FA77-4956-8A31-71D544032AF9}" destId="{49323E19-09EC-41B3-A373-BF5459E4A13A}" srcOrd="11" destOrd="0" presId="urn:microsoft.com/office/officeart/2008/layout/LinedList"/>
    <dgm:cxn modelId="{2A881E9E-50D7-48D0-948A-E659E94E1A42}" type="presParOf" srcId="{AC90BBCC-FA77-4956-8A31-71D544032AF9}" destId="{9EE8173D-62BC-4B0A-AF17-1743ED96FBB5}" srcOrd="12" destOrd="0" presId="urn:microsoft.com/office/officeart/2008/layout/LinedList"/>
    <dgm:cxn modelId="{5A1ACD0C-390A-40C4-9F95-22FE0BB32C84}" type="presParOf" srcId="{7BEF097B-78C8-4178-A6E9-C18E365BCD7A}" destId="{BCB09C77-9FAA-47F2-992B-C8D4B7373B44}" srcOrd="2" destOrd="0" presId="urn:microsoft.com/office/officeart/2008/layout/LinedList"/>
    <dgm:cxn modelId="{D3938D4E-B410-4857-B524-56EA9412442A}" type="presParOf" srcId="{7BEF097B-78C8-4178-A6E9-C18E365BCD7A}" destId="{C63820E3-5BA5-4C38-AE78-00C73585B5BD}" srcOrd="3" destOrd="0" presId="urn:microsoft.com/office/officeart/2008/layout/LinedList"/>
    <dgm:cxn modelId="{290B3010-2274-45E3-9C86-A8F395FE8F30}" type="presParOf" srcId="{C63820E3-5BA5-4C38-AE78-00C73585B5BD}" destId="{737FCBBC-D329-417B-A146-335F50F473FE}" srcOrd="0" destOrd="0" presId="urn:microsoft.com/office/officeart/2008/layout/LinedList"/>
    <dgm:cxn modelId="{7532EF93-8327-4A03-8FE1-CC5BA98A1A89}" type="presParOf" srcId="{C63820E3-5BA5-4C38-AE78-00C73585B5BD}" destId="{98FB8B99-4442-4DFA-86CA-C0E836BEC53A}" srcOrd="1" destOrd="0" presId="urn:microsoft.com/office/officeart/2008/layout/LinedList"/>
    <dgm:cxn modelId="{43D76E59-EC8C-4FE6-9C39-A43BBA41ADA3}" type="presParOf" srcId="{98FB8B99-4442-4DFA-86CA-C0E836BEC53A}" destId="{05BC4D7C-778A-4ADD-94B1-401DAE2F16A1}" srcOrd="0" destOrd="0" presId="urn:microsoft.com/office/officeart/2008/layout/LinedList"/>
    <dgm:cxn modelId="{03B8DE48-3457-46A9-94CC-83519631ACB4}" type="presParOf" srcId="{98FB8B99-4442-4DFA-86CA-C0E836BEC53A}" destId="{1B5C5ACD-E85F-4EC2-AE4A-B56D2368449A}" srcOrd="1" destOrd="0" presId="urn:microsoft.com/office/officeart/2008/layout/LinedList"/>
    <dgm:cxn modelId="{85FF6F13-D8D8-498C-92E8-AE5C8E0BF267}" type="presParOf" srcId="{1B5C5ACD-E85F-4EC2-AE4A-B56D2368449A}" destId="{F082159F-A419-4686-9277-3466BB0FCB92}" srcOrd="0" destOrd="0" presId="urn:microsoft.com/office/officeart/2008/layout/LinedList"/>
    <dgm:cxn modelId="{C2D8C1B4-D3A7-4432-8F44-DDA9B6A9A784}" type="presParOf" srcId="{1B5C5ACD-E85F-4EC2-AE4A-B56D2368449A}" destId="{152D1249-33E3-4457-83BE-C4A284622C96}" srcOrd="1" destOrd="0" presId="urn:microsoft.com/office/officeart/2008/layout/LinedList"/>
    <dgm:cxn modelId="{2BB62A2C-0031-4F82-8EE2-B29BE0E56421}" type="presParOf" srcId="{1B5C5ACD-E85F-4EC2-AE4A-B56D2368449A}" destId="{31A6817A-3E9C-409E-BAED-CCFDB36C2E51}" srcOrd="2" destOrd="0" presId="urn:microsoft.com/office/officeart/2008/layout/LinedList"/>
    <dgm:cxn modelId="{AC22B7F4-3638-43A1-B200-5733FC7E8D3C}" type="presParOf" srcId="{98FB8B99-4442-4DFA-86CA-C0E836BEC53A}" destId="{24E79D2C-1B7A-45C5-AF40-F6CF9B4E1FE3}" srcOrd="2" destOrd="0" presId="urn:microsoft.com/office/officeart/2008/layout/LinedList"/>
    <dgm:cxn modelId="{DF07C93C-0200-4EC0-94AF-3AF2BBE01920}" type="presParOf" srcId="{98FB8B99-4442-4DFA-86CA-C0E836BEC53A}" destId="{54FB808B-D941-4BE8-8BBD-CE6BD12B651D}" srcOrd="3" destOrd="0" presId="urn:microsoft.com/office/officeart/2008/layout/LinedList"/>
    <dgm:cxn modelId="{FFB2B91F-F372-4BCA-A683-A69D98B41A5B}" type="presParOf" srcId="{98FB8B99-4442-4DFA-86CA-C0E836BEC53A}" destId="{FAA6A2DA-B58B-4462-85F1-A20AC7CDCED8}" srcOrd="4" destOrd="0" presId="urn:microsoft.com/office/officeart/2008/layout/LinedList"/>
    <dgm:cxn modelId="{6DB97B17-A0EF-4A9C-9ABA-29679C41B0EE}" type="presParOf" srcId="{FAA6A2DA-B58B-4462-85F1-A20AC7CDCED8}" destId="{EB7C95C9-AD2A-4AB9-8D28-5B08DDC8BE77}" srcOrd="0" destOrd="0" presId="urn:microsoft.com/office/officeart/2008/layout/LinedList"/>
    <dgm:cxn modelId="{0F417BCA-1B55-4B39-8746-4F9AD7020C25}" type="presParOf" srcId="{FAA6A2DA-B58B-4462-85F1-A20AC7CDCED8}" destId="{E292AA20-4FE6-4580-A320-9B1AE7540D20}" srcOrd="1" destOrd="0" presId="urn:microsoft.com/office/officeart/2008/layout/LinedList"/>
    <dgm:cxn modelId="{16389643-DF44-4086-A092-1D24BB3E9CC7}" type="presParOf" srcId="{FAA6A2DA-B58B-4462-85F1-A20AC7CDCED8}" destId="{77172083-C946-4628-9D89-C7F19A594448}" srcOrd="2" destOrd="0" presId="urn:microsoft.com/office/officeart/2008/layout/LinedList"/>
    <dgm:cxn modelId="{8D1FFA88-4F04-44E6-8A52-9B11517951D6}" type="presParOf" srcId="{98FB8B99-4442-4DFA-86CA-C0E836BEC53A}" destId="{D5A78218-BC4B-4777-A9AC-E64792A3632B}" srcOrd="5" destOrd="0" presId="urn:microsoft.com/office/officeart/2008/layout/LinedList"/>
    <dgm:cxn modelId="{3DFE4A44-AC5A-4D68-87A9-7ADA022E780F}" type="presParOf" srcId="{98FB8B99-4442-4DFA-86CA-C0E836BEC53A}" destId="{AA122362-6DDC-481F-9F75-365DA0AAE6FF}" srcOrd="6" destOrd="0" presId="urn:microsoft.com/office/officeart/2008/layout/LinedList"/>
    <dgm:cxn modelId="{AE96CF82-8024-4EC3-9E45-F9BEE559F246}" type="presParOf" srcId="{98FB8B99-4442-4DFA-86CA-C0E836BEC53A}" destId="{DBB08570-197F-4BB8-812C-3CE73B142124}" srcOrd="7" destOrd="0" presId="urn:microsoft.com/office/officeart/2008/layout/LinedList"/>
    <dgm:cxn modelId="{82C6C4B3-A880-4BEB-AE47-E2ECE56EC0A8}" type="presParOf" srcId="{DBB08570-197F-4BB8-812C-3CE73B142124}" destId="{F22AF7F9-8C61-4268-9DE8-F2F6DF9983EF}" srcOrd="0" destOrd="0" presId="urn:microsoft.com/office/officeart/2008/layout/LinedList"/>
    <dgm:cxn modelId="{7E47DAF2-0A67-4AF3-87EC-35E9048B1866}" type="presParOf" srcId="{DBB08570-197F-4BB8-812C-3CE73B142124}" destId="{4E565E26-9CE6-4149-B06C-D97DB9374F52}" srcOrd="1" destOrd="0" presId="urn:microsoft.com/office/officeart/2008/layout/LinedList"/>
    <dgm:cxn modelId="{9136EE9E-6539-4FB1-9AA0-289C6BDE1E76}" type="presParOf" srcId="{DBB08570-197F-4BB8-812C-3CE73B142124}" destId="{30730236-0DC6-451A-B719-E08D42ABE0E9}" srcOrd="2" destOrd="0" presId="urn:microsoft.com/office/officeart/2008/layout/LinedList"/>
    <dgm:cxn modelId="{4B3252F5-B156-4C47-8962-7539F9147A63}" type="presParOf" srcId="{98FB8B99-4442-4DFA-86CA-C0E836BEC53A}" destId="{5C192EE9-13F4-4FD3-8ADE-CE874F774D62}" srcOrd="8" destOrd="0" presId="urn:microsoft.com/office/officeart/2008/layout/LinedList"/>
    <dgm:cxn modelId="{989CDD36-98CC-4829-A342-5CEE556DC4FC}" type="presParOf" srcId="{98FB8B99-4442-4DFA-86CA-C0E836BEC53A}" destId="{A35D5A24-8CAF-42E5-866F-37FA4D63558C}" srcOrd="9" destOrd="0" presId="urn:microsoft.com/office/officeart/2008/layout/LinedList"/>
    <dgm:cxn modelId="{96B999B4-F615-4BD9-A8AC-59DF9F192523}" type="presParOf" srcId="{98FB8B99-4442-4DFA-86CA-C0E836BEC53A}" destId="{92DEAC47-1455-4771-AA28-C9A04018CB5C}" srcOrd="10" destOrd="0" presId="urn:microsoft.com/office/officeart/2008/layout/LinedList"/>
    <dgm:cxn modelId="{AC890458-DAC5-42F5-8170-CC2A6AA263D6}" type="presParOf" srcId="{92DEAC47-1455-4771-AA28-C9A04018CB5C}" destId="{63808CDB-56F9-4629-84D6-83CEDF1DE466}" srcOrd="0" destOrd="0" presId="urn:microsoft.com/office/officeart/2008/layout/LinedList"/>
    <dgm:cxn modelId="{6584E9F4-C4F6-40AA-A7FA-7956DE87F97C}" type="presParOf" srcId="{92DEAC47-1455-4771-AA28-C9A04018CB5C}" destId="{2B29D8F5-5E4A-4CF5-95E9-45F774B82A54}" srcOrd="1" destOrd="0" presId="urn:microsoft.com/office/officeart/2008/layout/LinedList"/>
    <dgm:cxn modelId="{87B9B743-F050-43BD-BB0E-48003745EBC3}" type="presParOf" srcId="{92DEAC47-1455-4771-AA28-C9A04018CB5C}" destId="{66C81552-0EB2-4185-80CF-8C56A388A71F}" srcOrd="2" destOrd="0" presId="urn:microsoft.com/office/officeart/2008/layout/LinedList"/>
    <dgm:cxn modelId="{601A2B14-78AB-4E2A-A9F5-A2CF663DA043}" type="presParOf" srcId="{98FB8B99-4442-4DFA-86CA-C0E836BEC53A}" destId="{16F0C83F-4F6F-499C-94D3-7272766EFB76}" srcOrd="11" destOrd="0" presId="urn:microsoft.com/office/officeart/2008/layout/LinedList"/>
    <dgm:cxn modelId="{D443ECB8-50C7-4215-BACE-42F445232997}" type="presParOf" srcId="{98FB8B99-4442-4DFA-86CA-C0E836BEC53A}" destId="{C5DC07EB-0AF9-427F-AC57-995BB388D2A9}" srcOrd="12" destOrd="0" presId="urn:microsoft.com/office/officeart/2008/layout/LinedList"/>
    <dgm:cxn modelId="{19343F8A-E3A2-4DFB-9001-128F55C7D682}" type="presParOf" srcId="{7BEF097B-78C8-4178-A6E9-C18E365BCD7A}" destId="{263C76F2-5FEC-401D-A652-F0AC2F12FD7A}" srcOrd="4" destOrd="0" presId="urn:microsoft.com/office/officeart/2008/layout/LinedList"/>
    <dgm:cxn modelId="{06FD7E5D-12E0-4139-B4F3-14BAA7DE68AA}" type="presParOf" srcId="{7BEF097B-78C8-4178-A6E9-C18E365BCD7A}" destId="{56C78BB8-CB54-4B49-AF10-2C9EAA207C44}" srcOrd="5" destOrd="0" presId="urn:microsoft.com/office/officeart/2008/layout/LinedList"/>
    <dgm:cxn modelId="{A1FAF831-6EA9-48F2-ACEF-7183E7D8FE69}" type="presParOf" srcId="{56C78BB8-CB54-4B49-AF10-2C9EAA207C44}" destId="{A2C57CD6-81B5-4133-B642-26DEFBCDA1F4}" srcOrd="0" destOrd="0" presId="urn:microsoft.com/office/officeart/2008/layout/LinedList"/>
    <dgm:cxn modelId="{E7B4AA48-CADF-4462-A833-FDC954DAD099}" type="presParOf" srcId="{56C78BB8-CB54-4B49-AF10-2C9EAA207C44}" destId="{357037A3-8EF3-4D4D-87B3-952EC1ECFFFD}" srcOrd="1" destOrd="0" presId="urn:microsoft.com/office/officeart/2008/layout/LinedList"/>
    <dgm:cxn modelId="{EEFFA849-6C25-4D97-9FDB-5983BD497F97}" type="presParOf" srcId="{357037A3-8EF3-4D4D-87B3-952EC1ECFFFD}" destId="{83C290B0-CB96-43DC-B601-3B2089B56606}" srcOrd="0" destOrd="0" presId="urn:microsoft.com/office/officeart/2008/layout/LinedList"/>
    <dgm:cxn modelId="{9AF5C132-292E-4032-90C5-38FAD7ACB82C}" type="presParOf" srcId="{357037A3-8EF3-4D4D-87B3-952EC1ECFFFD}" destId="{19BBEDDB-FB65-4BDC-859E-D1858CA3A839}" srcOrd="1" destOrd="0" presId="urn:microsoft.com/office/officeart/2008/layout/LinedList"/>
    <dgm:cxn modelId="{E27784B8-217A-4F00-B8B9-62887242D488}" type="presParOf" srcId="{19BBEDDB-FB65-4BDC-859E-D1858CA3A839}" destId="{9C151801-4C9F-4412-98FE-B826E3506373}" srcOrd="0" destOrd="0" presId="urn:microsoft.com/office/officeart/2008/layout/LinedList"/>
    <dgm:cxn modelId="{906D545F-96FC-4AEA-B209-F8D4F391F890}" type="presParOf" srcId="{19BBEDDB-FB65-4BDC-859E-D1858CA3A839}" destId="{4D31EAAA-F99A-462E-A188-8E2EF69DB449}" srcOrd="1" destOrd="0" presId="urn:microsoft.com/office/officeart/2008/layout/LinedList"/>
    <dgm:cxn modelId="{745DCCD9-2D15-421A-9CDB-884E2FBC6611}" type="presParOf" srcId="{19BBEDDB-FB65-4BDC-859E-D1858CA3A839}" destId="{A3337F7A-7445-4E7B-BC43-CB58097D99FD}" srcOrd="2" destOrd="0" presId="urn:microsoft.com/office/officeart/2008/layout/LinedList"/>
    <dgm:cxn modelId="{1D9E4095-7DFD-46FF-96FF-426377CF6B45}" type="presParOf" srcId="{357037A3-8EF3-4D4D-87B3-952EC1ECFFFD}" destId="{1EF55410-98F1-4142-BC43-B724CF585832}" srcOrd="2" destOrd="0" presId="urn:microsoft.com/office/officeart/2008/layout/LinedList"/>
    <dgm:cxn modelId="{0A01CE72-EDC6-43A9-A3C8-FBC4F5DAB771}" type="presParOf" srcId="{357037A3-8EF3-4D4D-87B3-952EC1ECFFFD}" destId="{35E05A39-86B1-4E92-83F4-AC942EB8EE2A}" srcOrd="3" destOrd="0" presId="urn:microsoft.com/office/officeart/2008/layout/LinedList"/>
    <dgm:cxn modelId="{CFD0D880-CE7B-4A02-ACDD-E88DA804C5D4}" type="presParOf" srcId="{357037A3-8EF3-4D4D-87B3-952EC1ECFFFD}" destId="{2163087B-DEFF-4462-A215-2BE56F00042F}" srcOrd="4" destOrd="0" presId="urn:microsoft.com/office/officeart/2008/layout/LinedList"/>
    <dgm:cxn modelId="{F57480D9-5AC6-43DC-AD5F-C0E2B971836C}" type="presParOf" srcId="{2163087B-DEFF-4462-A215-2BE56F00042F}" destId="{335F3FF9-CD03-484E-BE3F-65A1CB90C3EF}" srcOrd="0" destOrd="0" presId="urn:microsoft.com/office/officeart/2008/layout/LinedList"/>
    <dgm:cxn modelId="{C2CE0CFB-E0E8-47BF-941A-C672BF399593}" type="presParOf" srcId="{2163087B-DEFF-4462-A215-2BE56F00042F}" destId="{0FFA482D-790C-4FB0-B90C-1E702C28663D}" srcOrd="1" destOrd="0" presId="urn:microsoft.com/office/officeart/2008/layout/LinedList"/>
    <dgm:cxn modelId="{D9754D37-0BFF-4C57-A0BA-DF90B4855CFE}" type="presParOf" srcId="{2163087B-DEFF-4462-A215-2BE56F00042F}" destId="{653237B1-8981-41D4-92BF-D251C09D1FB2}" srcOrd="2" destOrd="0" presId="urn:microsoft.com/office/officeart/2008/layout/LinedList"/>
    <dgm:cxn modelId="{C80D3145-39D4-4950-BC15-B5D33E62CC5E}" type="presParOf" srcId="{357037A3-8EF3-4D4D-87B3-952EC1ECFFFD}" destId="{B439327A-413D-4926-9A24-DE6EF509C4C7}" srcOrd="5" destOrd="0" presId="urn:microsoft.com/office/officeart/2008/layout/LinedList"/>
    <dgm:cxn modelId="{FDBA9017-5220-46EB-AF26-0F38500AA0BF}" type="presParOf" srcId="{357037A3-8EF3-4D4D-87B3-952EC1ECFFFD}" destId="{8B344BD8-BD22-4550-8612-5C654EB8027B}" srcOrd="6" destOrd="0" presId="urn:microsoft.com/office/officeart/2008/layout/LinedList"/>
    <dgm:cxn modelId="{AFD62A3F-4A37-42A0-AC76-37B181E74F2E}" type="presParOf" srcId="{357037A3-8EF3-4D4D-87B3-952EC1ECFFFD}" destId="{3A03C665-4A70-4307-A4ED-4F493764735C}" srcOrd="7" destOrd="0" presId="urn:microsoft.com/office/officeart/2008/layout/LinedList"/>
    <dgm:cxn modelId="{3B8576C3-6B7C-4AB8-B878-59296D947FC7}" type="presParOf" srcId="{3A03C665-4A70-4307-A4ED-4F493764735C}" destId="{73F880E1-E5C3-47CC-912E-4A475B15392E}" srcOrd="0" destOrd="0" presId="urn:microsoft.com/office/officeart/2008/layout/LinedList"/>
    <dgm:cxn modelId="{E2181095-1788-462B-9BD9-33C2442638BD}" type="presParOf" srcId="{3A03C665-4A70-4307-A4ED-4F493764735C}" destId="{2AA9D096-C177-4A6F-ACA0-682E01EE133B}" srcOrd="1" destOrd="0" presId="urn:microsoft.com/office/officeart/2008/layout/LinedList"/>
    <dgm:cxn modelId="{E4B1E0E9-38D4-4358-8475-E14D94482BAD}" type="presParOf" srcId="{3A03C665-4A70-4307-A4ED-4F493764735C}" destId="{050B2E7C-07C4-4300-802C-A40F8649F8B6}" srcOrd="2" destOrd="0" presId="urn:microsoft.com/office/officeart/2008/layout/LinedList"/>
    <dgm:cxn modelId="{CEAD1E2A-7E0F-41F3-81C6-1035EEAFB359}" type="presParOf" srcId="{357037A3-8EF3-4D4D-87B3-952EC1ECFFFD}" destId="{6A387B19-5192-4E45-A8B9-443ECBC92EAF}" srcOrd="8" destOrd="0" presId="urn:microsoft.com/office/officeart/2008/layout/LinedList"/>
    <dgm:cxn modelId="{BE39F85D-DBB8-4EF5-B53E-6FB5F2DD51F0}" type="presParOf" srcId="{357037A3-8EF3-4D4D-87B3-952EC1ECFFFD}" destId="{10939760-2208-4C2B-AC76-C4BD34C6FB78}" srcOrd="9" destOrd="0" presId="urn:microsoft.com/office/officeart/2008/layout/LinedList"/>
    <dgm:cxn modelId="{BEB2A981-9856-41E3-AB32-B73B79E256B4}" type="presParOf" srcId="{357037A3-8EF3-4D4D-87B3-952EC1ECFFFD}" destId="{30544F22-A588-42F1-B88C-E62919C1F6F0}" srcOrd="10" destOrd="0" presId="urn:microsoft.com/office/officeart/2008/layout/LinedList"/>
    <dgm:cxn modelId="{C2BED799-23C2-4681-A3F9-E2BD17F70531}" type="presParOf" srcId="{30544F22-A588-42F1-B88C-E62919C1F6F0}" destId="{D73D7A70-091E-457B-B096-682685CD8BAF}" srcOrd="0" destOrd="0" presId="urn:microsoft.com/office/officeart/2008/layout/LinedList"/>
    <dgm:cxn modelId="{84FD1AA5-FA9E-4F15-8189-9B6EDFA714F3}" type="presParOf" srcId="{30544F22-A588-42F1-B88C-E62919C1F6F0}" destId="{C3C76BDA-9C49-4BED-B01E-B736724DB65A}" srcOrd="1" destOrd="0" presId="urn:microsoft.com/office/officeart/2008/layout/LinedList"/>
    <dgm:cxn modelId="{C5696CF1-B714-47F4-A147-5B6465EFE00F}" type="presParOf" srcId="{30544F22-A588-42F1-B88C-E62919C1F6F0}" destId="{615A0086-F254-4E43-9793-097D75119121}" srcOrd="2" destOrd="0" presId="urn:microsoft.com/office/officeart/2008/layout/LinedList"/>
    <dgm:cxn modelId="{4E16E56C-949A-4315-9F3C-58722C030204}" type="presParOf" srcId="{357037A3-8EF3-4D4D-87B3-952EC1ECFFFD}" destId="{5098FC4F-27F6-4C54-959A-8B9655A63208}" srcOrd="11" destOrd="0" presId="urn:microsoft.com/office/officeart/2008/layout/LinedList"/>
    <dgm:cxn modelId="{F7EDF51E-0158-4480-8306-3319E67FD57D}" type="presParOf" srcId="{357037A3-8EF3-4D4D-87B3-952EC1ECFFFD}" destId="{B721E7FA-39DC-40AF-AD95-0BAA88B9E41F}"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0AFEC-7F4F-4B5E-B59E-A26E72124579}">
      <dsp:nvSpPr>
        <dsp:cNvPr id="0" name=""/>
        <dsp:cNvSpPr/>
      </dsp:nvSpPr>
      <dsp:spPr>
        <a:xfrm>
          <a:off x="621" y="645906"/>
          <a:ext cx="2180122" cy="1384377"/>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B535C5A-C2FB-4482-9072-C3C6AE4187BD}">
      <dsp:nvSpPr>
        <dsp:cNvPr id="0" name=""/>
        <dsp:cNvSpPr/>
      </dsp:nvSpPr>
      <dsp:spPr>
        <a:xfrm>
          <a:off x="242856" y="876030"/>
          <a:ext cx="2180122" cy="1384377"/>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kern="1200" dirty="0"/>
            <a:t>Bitcoin Data Analysis </a:t>
          </a:r>
          <a:endParaRPr lang="en-US" sz="2900" kern="1200" dirty="0"/>
        </a:p>
      </dsp:txBody>
      <dsp:txXfrm>
        <a:off x="283403" y="916577"/>
        <a:ext cx="2099028" cy="1303283"/>
      </dsp:txXfrm>
    </dsp:sp>
    <dsp:sp modelId="{CA0BB616-B3B7-49B0-B657-3BF6E7076661}">
      <dsp:nvSpPr>
        <dsp:cNvPr id="0" name=""/>
        <dsp:cNvSpPr/>
      </dsp:nvSpPr>
      <dsp:spPr>
        <a:xfrm>
          <a:off x="2665215" y="645906"/>
          <a:ext cx="2180122" cy="1384377"/>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0DE90B-68D9-4620-972A-F3E0B140543F}">
      <dsp:nvSpPr>
        <dsp:cNvPr id="0" name=""/>
        <dsp:cNvSpPr/>
      </dsp:nvSpPr>
      <dsp:spPr>
        <a:xfrm>
          <a:off x="2907451" y="876030"/>
          <a:ext cx="2180122" cy="1384377"/>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kern="1200"/>
            <a:t>Group-3</a:t>
          </a:r>
          <a:endParaRPr lang="en-US" sz="2900" kern="1200"/>
        </a:p>
      </dsp:txBody>
      <dsp:txXfrm>
        <a:off x="2947998" y="916577"/>
        <a:ext cx="2099028" cy="13032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7857C-2E62-4FAC-BB1F-964C4728982B}">
      <dsp:nvSpPr>
        <dsp:cNvPr id="0" name=""/>
        <dsp:cNvSpPr/>
      </dsp:nvSpPr>
      <dsp:spPr>
        <a:xfrm>
          <a:off x="0" y="33799"/>
          <a:ext cx="7886700" cy="4305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Intro and questions we tried to answer</a:t>
          </a:r>
        </a:p>
      </dsp:txBody>
      <dsp:txXfrm>
        <a:off x="21018" y="54817"/>
        <a:ext cx="7844664" cy="388524"/>
      </dsp:txXfrm>
    </dsp:sp>
    <dsp:sp modelId="{308FF1CA-DE99-49B1-8437-594E711F0BC4}">
      <dsp:nvSpPr>
        <dsp:cNvPr id="0" name=""/>
        <dsp:cNvSpPr/>
      </dsp:nvSpPr>
      <dsp:spPr>
        <a:xfrm>
          <a:off x="0" y="530599"/>
          <a:ext cx="7886700" cy="4305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Approach - Data sources, Financial Packages, Data Pre-processing</a:t>
          </a:r>
        </a:p>
      </dsp:txBody>
      <dsp:txXfrm>
        <a:off x="21018" y="551617"/>
        <a:ext cx="7844664" cy="388524"/>
      </dsp:txXfrm>
    </dsp:sp>
    <dsp:sp modelId="{AEF6274D-0402-4C1A-AF11-24D34E234DB8}">
      <dsp:nvSpPr>
        <dsp:cNvPr id="0" name=""/>
        <dsp:cNvSpPr/>
      </dsp:nvSpPr>
      <dsp:spPr>
        <a:xfrm>
          <a:off x="0" y="1027399"/>
          <a:ext cx="7886700" cy="4305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Solution and analysis findings:</a:t>
          </a:r>
        </a:p>
      </dsp:txBody>
      <dsp:txXfrm>
        <a:off x="21018" y="1048417"/>
        <a:ext cx="7844664" cy="388524"/>
      </dsp:txXfrm>
    </dsp:sp>
    <dsp:sp modelId="{B6479B6E-0B99-472A-81F6-EF98898830C2}">
      <dsp:nvSpPr>
        <dsp:cNvPr id="0" name=""/>
        <dsp:cNvSpPr/>
      </dsp:nvSpPr>
      <dsp:spPr>
        <a:xfrm>
          <a:off x="0" y="1457959"/>
          <a:ext cx="7886700" cy="190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0320" rIns="113792" bIns="20320" numCol="1" spcCol="1270" anchor="t" anchorCtr="0">
          <a:noAutofit/>
        </a:bodyPr>
        <a:lstStyle/>
        <a:p>
          <a:pPr marL="171450" lvl="1" indent="-171450" algn="l" defTabSz="711200">
            <a:lnSpc>
              <a:spcPct val="90000"/>
            </a:lnSpc>
            <a:spcBef>
              <a:spcPct val="0"/>
            </a:spcBef>
            <a:spcAft>
              <a:spcPct val="20000"/>
            </a:spcAft>
            <a:buFont typeface="Wingdings" panose="05000000000000000000" pitchFamily="2" charset="2"/>
            <a:buChar char="q"/>
          </a:pPr>
          <a:r>
            <a:rPr lang="en-US" sz="1600" kern="1200" dirty="0"/>
            <a:t>  Bitcoin adoption through ATM data analysis</a:t>
          </a:r>
        </a:p>
        <a:p>
          <a:pPr marL="171450" lvl="1" indent="-171450" algn="l" defTabSz="711200">
            <a:lnSpc>
              <a:spcPct val="90000"/>
            </a:lnSpc>
            <a:spcBef>
              <a:spcPct val="0"/>
            </a:spcBef>
            <a:spcAft>
              <a:spcPct val="20000"/>
            </a:spcAft>
            <a:buFont typeface="Wingdings" panose="05000000000000000000" pitchFamily="2" charset="2"/>
            <a:buChar char="q"/>
          </a:pPr>
          <a:r>
            <a:rPr lang="en-US" sz="1600" kern="1200" dirty="0"/>
            <a:t>  Correlation analysis between:</a:t>
          </a:r>
        </a:p>
        <a:p>
          <a:pPr marL="342900" lvl="2" indent="-171450" algn="l" defTabSz="711200">
            <a:lnSpc>
              <a:spcPct val="90000"/>
            </a:lnSpc>
            <a:spcBef>
              <a:spcPct val="0"/>
            </a:spcBef>
            <a:spcAft>
              <a:spcPct val="20000"/>
            </a:spcAft>
            <a:buFont typeface="Wingdings" panose="05000000000000000000" pitchFamily="2" charset="2"/>
            <a:buChar char="§"/>
          </a:pPr>
          <a:r>
            <a:rPr lang="en-US" sz="1600" kern="1200" dirty="0"/>
            <a:t> Bitcoin and wallet addresses, hash rates and difficulties</a:t>
          </a:r>
        </a:p>
        <a:p>
          <a:pPr marL="342900" lvl="2" indent="-171450" algn="l" defTabSz="711200">
            <a:lnSpc>
              <a:spcPct val="90000"/>
            </a:lnSpc>
            <a:spcBef>
              <a:spcPct val="0"/>
            </a:spcBef>
            <a:spcAft>
              <a:spcPct val="20000"/>
            </a:spcAft>
            <a:buFont typeface="Wingdings" panose="05000000000000000000" pitchFamily="2" charset="2"/>
            <a:buChar char="§"/>
          </a:pPr>
          <a:r>
            <a:rPr lang="en-US" sz="1600" kern="1200" dirty="0"/>
            <a:t> Bitcoin and SP500</a:t>
          </a:r>
        </a:p>
        <a:p>
          <a:pPr marL="342900" lvl="2" indent="-171450" algn="l" defTabSz="711200">
            <a:lnSpc>
              <a:spcPct val="90000"/>
            </a:lnSpc>
            <a:spcBef>
              <a:spcPct val="0"/>
            </a:spcBef>
            <a:spcAft>
              <a:spcPct val="20000"/>
            </a:spcAft>
            <a:buFont typeface="Wingdings" panose="05000000000000000000" pitchFamily="2" charset="2"/>
            <a:buChar char="§"/>
          </a:pPr>
          <a:r>
            <a:rPr lang="en-US" sz="1600" kern="1200" dirty="0"/>
            <a:t> Bitcoin and options volume</a:t>
          </a:r>
        </a:p>
        <a:p>
          <a:pPr marL="342900" lvl="2" indent="-171450" algn="l" defTabSz="711200">
            <a:lnSpc>
              <a:spcPct val="90000"/>
            </a:lnSpc>
            <a:spcBef>
              <a:spcPct val="0"/>
            </a:spcBef>
            <a:spcAft>
              <a:spcPct val="20000"/>
            </a:spcAft>
            <a:buFont typeface="Wingdings" panose="05000000000000000000" pitchFamily="2" charset="2"/>
            <a:buChar char="§"/>
          </a:pPr>
          <a:r>
            <a:rPr lang="en-US" sz="1600" kern="1200" dirty="0"/>
            <a:t> Bitcoin and Forex data</a:t>
          </a:r>
        </a:p>
        <a:p>
          <a:pPr marL="342900" lvl="2" indent="-171450" algn="l" defTabSz="711200">
            <a:lnSpc>
              <a:spcPct val="90000"/>
            </a:lnSpc>
            <a:spcBef>
              <a:spcPct val="0"/>
            </a:spcBef>
            <a:spcAft>
              <a:spcPct val="20000"/>
            </a:spcAft>
            <a:buFont typeface="Wingdings" panose="05000000000000000000" pitchFamily="2" charset="2"/>
            <a:buChar char="§"/>
          </a:pPr>
          <a:r>
            <a:rPr lang="en-US" sz="1600" kern="1200" dirty="0"/>
            <a:t> Bitcoin and CPI</a:t>
          </a:r>
        </a:p>
      </dsp:txBody>
      <dsp:txXfrm>
        <a:off x="0" y="1457959"/>
        <a:ext cx="7886700" cy="1904400"/>
      </dsp:txXfrm>
    </dsp:sp>
    <dsp:sp modelId="{26D6068F-4004-40E0-8A3A-6E47BD8DC9C7}">
      <dsp:nvSpPr>
        <dsp:cNvPr id="0" name=""/>
        <dsp:cNvSpPr/>
      </dsp:nvSpPr>
      <dsp:spPr>
        <a:xfrm>
          <a:off x="0" y="3362360"/>
          <a:ext cx="7886700" cy="4305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Key observations and next steps</a:t>
          </a:r>
        </a:p>
      </dsp:txBody>
      <dsp:txXfrm>
        <a:off x="21018" y="3383378"/>
        <a:ext cx="7844664" cy="3885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71561-60C3-4D7D-9C9D-F62AA46CE1FB}">
      <dsp:nvSpPr>
        <dsp:cNvPr id="0" name=""/>
        <dsp:cNvSpPr/>
      </dsp:nvSpPr>
      <dsp:spPr>
        <a:xfrm>
          <a:off x="200682" y="1249"/>
          <a:ext cx="1418282" cy="8509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200" kern="1200" dirty="0"/>
            <a:t>How is the bitcoin adoption in the US?</a:t>
          </a:r>
        </a:p>
      </dsp:txBody>
      <dsp:txXfrm>
        <a:off x="200682" y="1249"/>
        <a:ext cx="1418282" cy="850969"/>
      </dsp:txXfrm>
    </dsp:sp>
    <dsp:sp modelId="{6AF75246-BCF5-405D-9726-23C89951FEAF}">
      <dsp:nvSpPr>
        <dsp:cNvPr id="0" name=""/>
        <dsp:cNvSpPr/>
      </dsp:nvSpPr>
      <dsp:spPr>
        <a:xfrm>
          <a:off x="1760792" y="1249"/>
          <a:ext cx="1418282" cy="850969"/>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What are some of trends and signals?</a:t>
          </a:r>
        </a:p>
      </dsp:txBody>
      <dsp:txXfrm>
        <a:off x="1760792" y="1249"/>
        <a:ext cx="1418282" cy="850969"/>
      </dsp:txXfrm>
    </dsp:sp>
    <dsp:sp modelId="{034284A2-DFDA-4264-B1E5-F4A01B8011F6}">
      <dsp:nvSpPr>
        <dsp:cNvPr id="0" name=""/>
        <dsp:cNvSpPr/>
      </dsp:nvSpPr>
      <dsp:spPr>
        <a:xfrm>
          <a:off x="3320902" y="1249"/>
          <a:ext cx="1418282" cy="850969"/>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Is Bitcoin a good choice for portfolio diversification?</a:t>
          </a:r>
        </a:p>
      </dsp:txBody>
      <dsp:txXfrm>
        <a:off x="3320902" y="1249"/>
        <a:ext cx="1418282" cy="850969"/>
      </dsp:txXfrm>
    </dsp:sp>
    <dsp:sp modelId="{2FFA9FDC-F4EA-462F-B971-AA0760B2F481}">
      <dsp:nvSpPr>
        <dsp:cNvPr id="0" name=""/>
        <dsp:cNvSpPr/>
      </dsp:nvSpPr>
      <dsp:spPr>
        <a:xfrm>
          <a:off x="200682" y="994047"/>
          <a:ext cx="1418282" cy="850969"/>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What’s the impact of  China’s ban on Bitcoin mining?</a:t>
          </a:r>
        </a:p>
      </dsp:txBody>
      <dsp:txXfrm>
        <a:off x="200682" y="994047"/>
        <a:ext cx="1418282" cy="850969"/>
      </dsp:txXfrm>
    </dsp:sp>
    <dsp:sp modelId="{F1757909-491C-4870-9397-09DFD3A2D97B}">
      <dsp:nvSpPr>
        <dsp:cNvPr id="0" name=""/>
        <dsp:cNvSpPr/>
      </dsp:nvSpPr>
      <dsp:spPr>
        <a:xfrm>
          <a:off x="1760792" y="994047"/>
          <a:ext cx="1418282" cy="850969"/>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How does the Bitcoin price move relative to the S&amp;P 500 and other factors?</a:t>
          </a:r>
        </a:p>
      </dsp:txBody>
      <dsp:txXfrm>
        <a:off x="1760792" y="994047"/>
        <a:ext cx="1418282" cy="850969"/>
      </dsp:txXfrm>
    </dsp:sp>
    <dsp:sp modelId="{840F70B2-D9BD-4792-8B8A-5A1346B94A92}">
      <dsp:nvSpPr>
        <dsp:cNvPr id="0" name=""/>
        <dsp:cNvSpPr/>
      </dsp:nvSpPr>
      <dsp:spPr>
        <a:xfrm>
          <a:off x="3320902" y="994047"/>
          <a:ext cx="1418282" cy="850969"/>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Does Bitcoin future volume show any relation to Bitcoin price movement?</a:t>
          </a:r>
        </a:p>
      </dsp:txBody>
      <dsp:txXfrm>
        <a:off x="3320902" y="994047"/>
        <a:ext cx="1418282" cy="850969"/>
      </dsp:txXfrm>
    </dsp:sp>
    <dsp:sp modelId="{EA906D8E-1702-49FD-841D-4FF0236B5E2C}">
      <dsp:nvSpPr>
        <dsp:cNvPr id="0" name=""/>
        <dsp:cNvSpPr/>
      </dsp:nvSpPr>
      <dsp:spPr>
        <a:xfrm>
          <a:off x="1760792" y="1986844"/>
          <a:ext cx="1418282" cy="850969"/>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Is there a correlation between Bitcoin price and Forex prices &amp; CPI?</a:t>
          </a:r>
        </a:p>
      </dsp:txBody>
      <dsp:txXfrm>
        <a:off x="1760792" y="1986844"/>
        <a:ext cx="1418282" cy="8509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679DA8-8FB0-402D-AA32-39CF28FD00F7}">
      <dsp:nvSpPr>
        <dsp:cNvPr id="0" name=""/>
        <dsp:cNvSpPr/>
      </dsp:nvSpPr>
      <dsp:spPr>
        <a:xfrm>
          <a:off x="0" y="1683"/>
          <a:ext cx="84915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B15BC-662E-4BB1-BB40-B191D8683FA7}">
      <dsp:nvSpPr>
        <dsp:cNvPr id="0" name=""/>
        <dsp:cNvSpPr/>
      </dsp:nvSpPr>
      <dsp:spPr>
        <a:xfrm>
          <a:off x="0" y="9040"/>
          <a:ext cx="1317496" cy="1477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endParaRPr lang="en-US" sz="1800" kern="1200" dirty="0">
            <a:solidFill>
              <a:prstClr val="black">
                <a:hueOff val="0"/>
                <a:satOff val="0"/>
                <a:lumOff val="0"/>
                <a:alphaOff val="0"/>
              </a:prstClr>
            </a:solidFill>
            <a:latin typeface="Calibri" panose="020F0502020204030204"/>
            <a:ea typeface="+mn-ea"/>
            <a:cs typeface="+mn-cs"/>
          </a:endParaRPr>
        </a:p>
        <a:p>
          <a:pPr marL="0" lvl="0" indent="0" algn="ctr" defTabSz="800100">
            <a:lnSpc>
              <a:spcPct val="90000"/>
            </a:lnSpc>
            <a:spcBef>
              <a:spcPct val="0"/>
            </a:spcBef>
            <a:spcAft>
              <a:spcPct val="35000"/>
            </a:spcAft>
            <a:buNone/>
          </a:pPr>
          <a:r>
            <a:rPr lang="en-US" sz="1800" kern="1200" dirty="0">
              <a:solidFill>
                <a:prstClr val="black">
                  <a:hueOff val="0"/>
                  <a:satOff val="0"/>
                  <a:lumOff val="0"/>
                  <a:alphaOff val="0"/>
                </a:prstClr>
              </a:solidFill>
              <a:latin typeface="Calibri" panose="020F0502020204030204"/>
              <a:ea typeface="+mn-ea"/>
              <a:cs typeface="+mn-cs"/>
            </a:rPr>
            <a:t>Data Sources</a:t>
          </a:r>
        </a:p>
      </dsp:txBody>
      <dsp:txXfrm>
        <a:off x="0" y="9040"/>
        <a:ext cx="1317496" cy="1477216"/>
      </dsp:txXfrm>
    </dsp:sp>
    <dsp:sp modelId="{024A6304-4E9F-4506-8342-195B3F8AAC0B}">
      <dsp:nvSpPr>
        <dsp:cNvPr id="0" name=""/>
        <dsp:cNvSpPr/>
      </dsp:nvSpPr>
      <dsp:spPr>
        <a:xfrm flipH="1">
          <a:off x="1444869" y="12484"/>
          <a:ext cx="6023601" cy="287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err="1">
              <a:solidFill>
                <a:prstClr val="black">
                  <a:hueOff val="0"/>
                  <a:satOff val="0"/>
                  <a:lumOff val="0"/>
                  <a:alphaOff val="0"/>
                </a:prstClr>
              </a:solidFill>
              <a:latin typeface="Calibri" panose="020F0502020204030204"/>
              <a:ea typeface="+mn-ea"/>
              <a:cs typeface="+mn-cs"/>
            </a:rPr>
            <a:t>CoinATM</a:t>
          </a:r>
          <a:r>
            <a:rPr lang="en-US" sz="1300" kern="1200" dirty="0">
              <a:solidFill>
                <a:prstClr val="black">
                  <a:hueOff val="0"/>
                  <a:satOff val="0"/>
                  <a:lumOff val="0"/>
                  <a:alphaOff val="0"/>
                </a:prstClr>
              </a:solidFill>
              <a:latin typeface="Calibri" panose="020F0502020204030204"/>
              <a:ea typeface="+mn-ea"/>
              <a:cs typeface="+mn-cs"/>
            </a:rPr>
            <a:t> radar </a:t>
          </a:r>
          <a:r>
            <a:rPr lang="en-US" sz="1300" b="1" kern="1200" dirty="0">
              <a:solidFill>
                <a:srgbClr val="C00000"/>
              </a:solidFill>
              <a:latin typeface="Calibri" panose="020F0502020204030204"/>
              <a:ea typeface="+mn-ea"/>
              <a:cs typeface="+mn-cs"/>
            </a:rPr>
            <a:t>|</a:t>
          </a:r>
          <a:r>
            <a:rPr lang="en-US" sz="1300" kern="1200" dirty="0">
              <a:solidFill>
                <a:prstClr val="black">
                  <a:hueOff val="0"/>
                  <a:satOff val="0"/>
                  <a:lumOff val="0"/>
                  <a:alphaOff val="0"/>
                </a:prstClr>
              </a:solidFill>
              <a:latin typeface="Calibri" panose="020F0502020204030204"/>
              <a:ea typeface="+mn-ea"/>
              <a:cs typeface="+mn-cs"/>
            </a:rPr>
            <a:t> Census.gov  for Bitcoin ATM data and US population data   </a:t>
          </a:r>
        </a:p>
      </dsp:txBody>
      <dsp:txXfrm>
        <a:off x="1444869" y="12484"/>
        <a:ext cx="6023601" cy="287533"/>
      </dsp:txXfrm>
    </dsp:sp>
    <dsp:sp modelId="{B9C845E0-0B44-4B93-9447-268B7D10F133}">
      <dsp:nvSpPr>
        <dsp:cNvPr id="0" name=""/>
        <dsp:cNvSpPr/>
      </dsp:nvSpPr>
      <dsp:spPr>
        <a:xfrm>
          <a:off x="1317496" y="300018"/>
          <a:ext cx="679323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15A963-442B-4861-A292-F2BF3E4D76D5}">
      <dsp:nvSpPr>
        <dsp:cNvPr id="0" name=""/>
        <dsp:cNvSpPr/>
      </dsp:nvSpPr>
      <dsp:spPr>
        <a:xfrm flipH="1">
          <a:off x="1444869" y="310820"/>
          <a:ext cx="6914027" cy="26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solidFill>
                <a:prstClr val="black">
                  <a:hueOff val="0"/>
                  <a:satOff val="0"/>
                  <a:lumOff val="0"/>
                  <a:alphaOff val="0"/>
                </a:prstClr>
              </a:solidFill>
              <a:latin typeface="Calibri" panose="020F0502020204030204"/>
              <a:ea typeface="+mn-ea"/>
              <a:cs typeface="+mn-cs"/>
            </a:rPr>
            <a:t>nomics.com </a:t>
          </a:r>
          <a:r>
            <a:rPr lang="en-US" sz="1300" b="1" kern="1200" dirty="0">
              <a:solidFill>
                <a:srgbClr val="C00000"/>
              </a:solidFill>
              <a:latin typeface="Calibri" panose="020F0502020204030204"/>
              <a:ea typeface="+mn-ea"/>
              <a:cs typeface="+mn-cs"/>
            </a:rPr>
            <a:t>|</a:t>
          </a:r>
          <a:r>
            <a:rPr lang="en-US" sz="1300" kern="1200" dirty="0">
              <a:solidFill>
                <a:prstClr val="black">
                  <a:hueOff val="0"/>
                  <a:satOff val="0"/>
                  <a:lumOff val="0"/>
                  <a:alphaOff val="0"/>
                </a:prstClr>
              </a:solidFill>
              <a:latin typeface="Calibri" panose="020F0502020204030204"/>
              <a:ea typeface="+mn-ea"/>
              <a:cs typeface="+mn-cs"/>
            </a:rPr>
            <a:t> </a:t>
          </a:r>
          <a:r>
            <a:rPr lang="en-US" sz="1300" kern="1200" dirty="0">
              <a:solidFill>
                <a:srgbClr val="0066FF"/>
              </a:solidFill>
              <a:latin typeface="Calibri" panose="020F0502020204030204"/>
              <a:ea typeface="+mn-ea"/>
              <a:cs typeface="+mn-cs"/>
            </a:rPr>
            <a:t>Yahoo Finance API </a:t>
          </a:r>
          <a:r>
            <a:rPr lang="en-US" sz="1300" b="1" kern="1200" dirty="0">
              <a:solidFill>
                <a:srgbClr val="C00000"/>
              </a:solidFill>
              <a:latin typeface="Calibri" panose="020F0502020204030204"/>
              <a:ea typeface="+mn-ea"/>
              <a:cs typeface="+mn-cs"/>
            </a:rPr>
            <a:t>| </a:t>
          </a:r>
          <a:r>
            <a:rPr lang="en-US" sz="1300" kern="1200" dirty="0" err="1">
              <a:solidFill>
                <a:srgbClr val="0066FF"/>
              </a:solidFill>
              <a:latin typeface="Calibri" panose="020F0502020204030204"/>
              <a:ea typeface="+mn-ea"/>
              <a:cs typeface="+mn-cs"/>
            </a:rPr>
            <a:t>Coingeko</a:t>
          </a:r>
          <a:r>
            <a:rPr lang="en-US" sz="1300" kern="1200" dirty="0">
              <a:solidFill>
                <a:srgbClr val="0066FF"/>
              </a:solidFill>
              <a:latin typeface="Calibri" panose="020F0502020204030204"/>
              <a:ea typeface="+mn-ea"/>
              <a:cs typeface="+mn-cs"/>
            </a:rPr>
            <a:t> API </a:t>
          </a:r>
          <a:r>
            <a:rPr lang="en-US" sz="1300" b="1" kern="1200" dirty="0">
              <a:solidFill>
                <a:srgbClr val="C00000"/>
              </a:solidFill>
              <a:latin typeface="Calibri" panose="020F0502020204030204"/>
              <a:ea typeface="+mn-ea"/>
              <a:cs typeface="+mn-cs"/>
            </a:rPr>
            <a:t>|</a:t>
          </a:r>
          <a:r>
            <a:rPr lang="en-US" sz="1300" kern="1200" dirty="0">
              <a:solidFill>
                <a:prstClr val="black">
                  <a:hueOff val="0"/>
                  <a:satOff val="0"/>
                  <a:lumOff val="0"/>
                  <a:alphaOff val="0"/>
                </a:prstClr>
              </a:solidFill>
              <a:latin typeface="Calibri" panose="020F0502020204030204"/>
              <a:ea typeface="+mn-ea"/>
              <a:cs typeface="+mn-cs"/>
            </a:rPr>
            <a:t> </a:t>
          </a:r>
          <a:r>
            <a:rPr lang="en-US" sz="1300" kern="1200" dirty="0" err="1">
              <a:solidFill>
                <a:prstClr val="black">
                  <a:hueOff val="0"/>
                  <a:satOff val="0"/>
                  <a:lumOff val="0"/>
                  <a:alphaOff val="0"/>
                </a:prstClr>
              </a:solidFill>
              <a:latin typeface="Calibri" panose="020F0502020204030204"/>
              <a:ea typeface="+mn-ea"/>
              <a:cs typeface="+mn-cs"/>
            </a:rPr>
            <a:t>Quandl</a:t>
          </a:r>
          <a:r>
            <a:rPr lang="en-US" sz="1300" kern="1200" dirty="0">
              <a:solidFill>
                <a:prstClr val="black">
                  <a:hueOff val="0"/>
                  <a:satOff val="0"/>
                  <a:lumOff val="0"/>
                  <a:alphaOff val="0"/>
                </a:prstClr>
              </a:solidFill>
              <a:latin typeface="Calibri" panose="020F0502020204030204"/>
              <a:ea typeface="+mn-ea"/>
              <a:cs typeface="+mn-cs"/>
            </a:rPr>
            <a:t> API for market data of Crypto and stocks    </a:t>
          </a:r>
        </a:p>
      </dsp:txBody>
      <dsp:txXfrm>
        <a:off x="1444869" y="310820"/>
        <a:ext cx="6914027" cy="260601"/>
      </dsp:txXfrm>
    </dsp:sp>
    <dsp:sp modelId="{D62031EB-F036-476D-9F90-6014D6D739FC}">
      <dsp:nvSpPr>
        <dsp:cNvPr id="0" name=""/>
        <dsp:cNvSpPr/>
      </dsp:nvSpPr>
      <dsp:spPr>
        <a:xfrm>
          <a:off x="1317496" y="571421"/>
          <a:ext cx="679323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A49921-983C-41BD-867D-1B2557D927E6}">
      <dsp:nvSpPr>
        <dsp:cNvPr id="0" name=""/>
        <dsp:cNvSpPr/>
      </dsp:nvSpPr>
      <dsp:spPr>
        <a:xfrm flipH="1">
          <a:off x="1444869" y="582223"/>
          <a:ext cx="6023601" cy="287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err="1">
              <a:solidFill>
                <a:prstClr val="black">
                  <a:hueOff val="0"/>
                  <a:satOff val="0"/>
                  <a:lumOff val="0"/>
                  <a:alphaOff val="0"/>
                </a:prstClr>
              </a:solidFill>
              <a:latin typeface="Calibri" panose="020F0502020204030204"/>
              <a:ea typeface="+mn-ea"/>
              <a:cs typeface="+mn-cs"/>
            </a:rPr>
            <a:t>Quandl</a:t>
          </a:r>
          <a:r>
            <a:rPr lang="en-US" sz="1300" kern="1200" dirty="0">
              <a:solidFill>
                <a:prstClr val="black">
                  <a:hueOff val="0"/>
                  <a:satOff val="0"/>
                  <a:lumOff val="0"/>
                  <a:alphaOff val="0"/>
                </a:prstClr>
              </a:solidFill>
              <a:latin typeface="Calibri" panose="020F0502020204030204"/>
              <a:ea typeface="+mn-ea"/>
              <a:cs typeface="+mn-cs"/>
            </a:rPr>
            <a:t> API for Bitcoin </a:t>
          </a:r>
          <a:r>
            <a:rPr lang="en-US" sz="1300" kern="1200" dirty="0" err="1">
              <a:solidFill>
                <a:prstClr val="black">
                  <a:hueOff val="0"/>
                  <a:satOff val="0"/>
                  <a:lumOff val="0"/>
                  <a:alphaOff val="0"/>
                </a:prstClr>
              </a:solidFill>
              <a:latin typeface="Calibri" panose="020F0502020204030204"/>
              <a:ea typeface="+mn-ea"/>
              <a:cs typeface="+mn-cs"/>
            </a:rPr>
            <a:t>hashrate</a:t>
          </a:r>
          <a:r>
            <a:rPr lang="en-US" sz="1300" kern="1200" dirty="0">
              <a:solidFill>
                <a:prstClr val="black">
                  <a:hueOff val="0"/>
                  <a:satOff val="0"/>
                  <a:lumOff val="0"/>
                  <a:alphaOff val="0"/>
                </a:prstClr>
              </a:solidFill>
              <a:latin typeface="Calibri" panose="020F0502020204030204"/>
              <a:ea typeface="+mn-ea"/>
              <a:cs typeface="+mn-cs"/>
            </a:rPr>
            <a:t>, difficulty and wallet addresses    </a:t>
          </a:r>
        </a:p>
      </dsp:txBody>
      <dsp:txXfrm>
        <a:off x="1444869" y="582223"/>
        <a:ext cx="6023601" cy="287533"/>
      </dsp:txXfrm>
    </dsp:sp>
    <dsp:sp modelId="{82C37994-74BD-44CE-9A1C-B9DD6E808968}">
      <dsp:nvSpPr>
        <dsp:cNvPr id="0" name=""/>
        <dsp:cNvSpPr/>
      </dsp:nvSpPr>
      <dsp:spPr>
        <a:xfrm>
          <a:off x="1317496" y="869757"/>
          <a:ext cx="679323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ED79A3-3F1E-4C2F-B519-18F4697A9B8D}">
      <dsp:nvSpPr>
        <dsp:cNvPr id="0" name=""/>
        <dsp:cNvSpPr/>
      </dsp:nvSpPr>
      <dsp:spPr>
        <a:xfrm>
          <a:off x="1444869" y="880558"/>
          <a:ext cx="6665857" cy="287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err="1">
              <a:solidFill>
                <a:srgbClr val="0066FF"/>
              </a:solidFill>
              <a:latin typeface="Calibri" panose="020F0502020204030204"/>
              <a:ea typeface="+mn-ea"/>
              <a:cs typeface="+mn-cs"/>
            </a:rPr>
            <a:t>Deribit</a:t>
          </a:r>
          <a:r>
            <a:rPr lang="en-US" sz="1300" kern="1200" dirty="0">
              <a:solidFill>
                <a:srgbClr val="0066FF"/>
              </a:solidFill>
              <a:latin typeface="Calibri" panose="020F0502020204030204"/>
              <a:ea typeface="+mn-ea"/>
              <a:cs typeface="+mn-cs"/>
            </a:rPr>
            <a:t> API </a:t>
          </a:r>
          <a:r>
            <a:rPr lang="en-US" sz="1300" kern="1200" dirty="0">
              <a:solidFill>
                <a:prstClr val="black">
                  <a:hueOff val="0"/>
                  <a:satOff val="0"/>
                  <a:lumOff val="0"/>
                  <a:alphaOff val="0"/>
                </a:prstClr>
              </a:solidFill>
              <a:latin typeface="Calibri" panose="020F0502020204030204"/>
              <a:ea typeface="+mn-ea"/>
              <a:cs typeface="+mn-cs"/>
            </a:rPr>
            <a:t>for Bitcoin derivative data</a:t>
          </a:r>
        </a:p>
      </dsp:txBody>
      <dsp:txXfrm>
        <a:off x="1444869" y="880558"/>
        <a:ext cx="6665857" cy="287533"/>
      </dsp:txXfrm>
    </dsp:sp>
    <dsp:sp modelId="{CBDC078D-84CA-47E5-BFFC-6DA74A76B8AC}">
      <dsp:nvSpPr>
        <dsp:cNvPr id="0" name=""/>
        <dsp:cNvSpPr/>
      </dsp:nvSpPr>
      <dsp:spPr>
        <a:xfrm>
          <a:off x="1317496" y="1168092"/>
          <a:ext cx="679323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01872D-B64B-4F45-8166-01EE4390819F}">
      <dsp:nvSpPr>
        <dsp:cNvPr id="0" name=""/>
        <dsp:cNvSpPr/>
      </dsp:nvSpPr>
      <dsp:spPr>
        <a:xfrm>
          <a:off x="1444869" y="1178894"/>
          <a:ext cx="6665857" cy="287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 sz="1300" kern="1200" dirty="0">
              <a:solidFill>
                <a:prstClr val="black">
                  <a:hueOff val="0"/>
                  <a:satOff val="0"/>
                  <a:lumOff val="0"/>
                  <a:alphaOff val="0"/>
                </a:prstClr>
              </a:solidFill>
              <a:latin typeface="Calibri" panose="020F0502020204030204"/>
              <a:ea typeface="+mn-ea"/>
              <a:cs typeface="+mn-cs"/>
            </a:rPr>
            <a:t>Billion prices project site for CPI data</a:t>
          </a:r>
          <a:endParaRPr lang="en-US" sz="1300" kern="1200" dirty="0">
            <a:solidFill>
              <a:prstClr val="black">
                <a:hueOff val="0"/>
                <a:satOff val="0"/>
                <a:lumOff val="0"/>
                <a:alphaOff val="0"/>
              </a:prstClr>
            </a:solidFill>
            <a:latin typeface="Calibri" panose="020F0502020204030204"/>
            <a:ea typeface="+mn-ea"/>
            <a:cs typeface="+mn-cs"/>
          </a:endParaRPr>
        </a:p>
      </dsp:txBody>
      <dsp:txXfrm>
        <a:off x="1444869" y="1178894"/>
        <a:ext cx="6665857" cy="287533"/>
      </dsp:txXfrm>
    </dsp:sp>
    <dsp:sp modelId="{49323E19-09EC-41B3-A373-BF5459E4A13A}">
      <dsp:nvSpPr>
        <dsp:cNvPr id="0" name=""/>
        <dsp:cNvSpPr/>
      </dsp:nvSpPr>
      <dsp:spPr>
        <a:xfrm>
          <a:off x="1317496" y="1466428"/>
          <a:ext cx="679323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B09C77-9FAA-47F2-992B-C8D4B7373B44}">
      <dsp:nvSpPr>
        <dsp:cNvPr id="0" name=""/>
        <dsp:cNvSpPr/>
      </dsp:nvSpPr>
      <dsp:spPr>
        <a:xfrm>
          <a:off x="0" y="1471809"/>
          <a:ext cx="849153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7FCBBC-D329-417B-A146-335F50F473FE}">
      <dsp:nvSpPr>
        <dsp:cNvPr id="0" name=""/>
        <dsp:cNvSpPr/>
      </dsp:nvSpPr>
      <dsp:spPr>
        <a:xfrm>
          <a:off x="0" y="1478900"/>
          <a:ext cx="1317496" cy="1477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en-US" sz="1800" kern="1200" dirty="0">
            <a:solidFill>
              <a:prstClr val="black">
                <a:hueOff val="0"/>
                <a:satOff val="0"/>
                <a:lumOff val="0"/>
                <a:alphaOff val="0"/>
              </a:prstClr>
            </a:solidFill>
            <a:latin typeface="Calibri" panose="020F0502020204030204"/>
            <a:ea typeface="+mn-ea"/>
            <a:cs typeface="+mn-cs"/>
          </a:endParaRPr>
        </a:p>
        <a:p>
          <a:pPr marL="0" lvl="0" indent="0" algn="ctr" defTabSz="800100">
            <a:lnSpc>
              <a:spcPct val="90000"/>
            </a:lnSpc>
            <a:spcBef>
              <a:spcPct val="0"/>
            </a:spcBef>
            <a:spcAft>
              <a:spcPct val="35000"/>
            </a:spcAft>
            <a:buNone/>
          </a:pPr>
          <a:r>
            <a:rPr lang="en-US" sz="1800" kern="1200" dirty="0">
              <a:solidFill>
                <a:prstClr val="black">
                  <a:hueOff val="0"/>
                  <a:satOff val="0"/>
                  <a:lumOff val="0"/>
                  <a:alphaOff val="0"/>
                </a:prstClr>
              </a:solidFill>
              <a:latin typeface="Calibri" panose="020F0502020204030204"/>
              <a:ea typeface="+mn-ea"/>
              <a:cs typeface="+mn-cs"/>
            </a:rPr>
            <a:t>Important packages</a:t>
          </a:r>
        </a:p>
      </dsp:txBody>
      <dsp:txXfrm>
        <a:off x="0" y="1478900"/>
        <a:ext cx="1317496" cy="1477216"/>
      </dsp:txXfrm>
    </dsp:sp>
    <dsp:sp modelId="{152D1249-33E3-4457-83BE-C4A284622C96}">
      <dsp:nvSpPr>
        <dsp:cNvPr id="0" name=""/>
        <dsp:cNvSpPr/>
      </dsp:nvSpPr>
      <dsp:spPr>
        <a:xfrm>
          <a:off x="1444869" y="1499637"/>
          <a:ext cx="6665857" cy="342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Pandas </a:t>
          </a:r>
        </a:p>
      </dsp:txBody>
      <dsp:txXfrm>
        <a:off x="1444869" y="1499637"/>
        <a:ext cx="6665857" cy="342766"/>
      </dsp:txXfrm>
    </dsp:sp>
    <dsp:sp modelId="{24E79D2C-1B7A-45C5-AF40-F6CF9B4E1FE3}">
      <dsp:nvSpPr>
        <dsp:cNvPr id="0" name=""/>
        <dsp:cNvSpPr/>
      </dsp:nvSpPr>
      <dsp:spPr>
        <a:xfrm>
          <a:off x="1317496" y="1842404"/>
          <a:ext cx="679323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92AA20-4FE6-4580-A320-9B1AE7540D20}">
      <dsp:nvSpPr>
        <dsp:cNvPr id="0" name=""/>
        <dsp:cNvSpPr/>
      </dsp:nvSpPr>
      <dsp:spPr>
        <a:xfrm>
          <a:off x="1444869" y="1863141"/>
          <a:ext cx="6665857" cy="342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Panel </a:t>
          </a:r>
          <a:r>
            <a:rPr lang="en-US" sz="1300" b="1" kern="1200" dirty="0">
              <a:solidFill>
                <a:srgbClr val="C00000"/>
              </a:solidFill>
              <a:latin typeface="Calibri" panose="020F0502020204030204"/>
              <a:ea typeface="+mn-ea"/>
              <a:cs typeface="+mn-cs"/>
            </a:rPr>
            <a:t>| </a:t>
          </a:r>
          <a:r>
            <a:rPr lang="en" sz="1300" kern="1200" dirty="0"/>
            <a:t>Plotly </a:t>
          </a:r>
          <a:r>
            <a:rPr lang="en-US" sz="1300" b="1" kern="1200" dirty="0">
              <a:solidFill>
                <a:srgbClr val="C00000"/>
              </a:solidFill>
              <a:latin typeface="Calibri" panose="020F0502020204030204"/>
              <a:ea typeface="+mn-ea"/>
              <a:cs typeface="+mn-cs"/>
            </a:rPr>
            <a:t>| </a:t>
          </a:r>
          <a:r>
            <a:rPr lang="en" sz="1300" kern="1200" dirty="0"/>
            <a:t>hvplot </a:t>
          </a:r>
          <a:r>
            <a:rPr lang="en-US" sz="1300" b="1" kern="1200" dirty="0">
              <a:solidFill>
                <a:srgbClr val="C00000"/>
              </a:solidFill>
              <a:latin typeface="Calibri" panose="020F0502020204030204"/>
              <a:ea typeface="+mn-ea"/>
              <a:cs typeface="+mn-cs"/>
            </a:rPr>
            <a:t>| </a:t>
          </a:r>
          <a:r>
            <a:rPr lang="en" sz="1300" kern="1200" dirty="0"/>
            <a:t>matplotlib </a:t>
          </a:r>
          <a:r>
            <a:rPr lang="en-US" sz="1300" b="1" kern="1200" dirty="0">
              <a:solidFill>
                <a:srgbClr val="C00000"/>
              </a:solidFill>
              <a:latin typeface="Calibri" panose="020F0502020204030204"/>
              <a:ea typeface="+mn-ea"/>
              <a:cs typeface="+mn-cs"/>
            </a:rPr>
            <a:t>| </a:t>
          </a:r>
          <a:r>
            <a:rPr lang="en" sz="1300" kern="1200" dirty="0"/>
            <a:t>seaborn</a:t>
          </a:r>
          <a:endParaRPr lang="en-US" sz="1300" kern="1200" dirty="0"/>
        </a:p>
      </dsp:txBody>
      <dsp:txXfrm>
        <a:off x="1444869" y="1863141"/>
        <a:ext cx="6665857" cy="342766"/>
      </dsp:txXfrm>
    </dsp:sp>
    <dsp:sp modelId="{D5A78218-BC4B-4777-A9AC-E64792A3632B}">
      <dsp:nvSpPr>
        <dsp:cNvPr id="0" name=""/>
        <dsp:cNvSpPr/>
      </dsp:nvSpPr>
      <dsp:spPr>
        <a:xfrm>
          <a:off x="1317496" y="2205908"/>
          <a:ext cx="679323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565E26-9CE6-4149-B06C-D97DB9374F52}">
      <dsp:nvSpPr>
        <dsp:cNvPr id="0" name=""/>
        <dsp:cNvSpPr/>
      </dsp:nvSpPr>
      <dsp:spPr>
        <a:xfrm>
          <a:off x="1444869" y="2226645"/>
          <a:ext cx="6665857" cy="342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err="1"/>
            <a:t>Quandl</a:t>
          </a:r>
          <a:r>
            <a:rPr lang="en-US" sz="1300" kern="1200" dirty="0"/>
            <a:t> </a:t>
          </a:r>
          <a:r>
            <a:rPr lang="en-US" sz="1300" b="1" kern="1200" dirty="0">
              <a:solidFill>
                <a:srgbClr val="C00000"/>
              </a:solidFill>
              <a:latin typeface="Calibri" panose="020F0502020204030204"/>
              <a:ea typeface="+mn-ea"/>
              <a:cs typeface="+mn-cs"/>
            </a:rPr>
            <a:t>| </a:t>
          </a:r>
          <a:r>
            <a:rPr lang="en-US" sz="1300" kern="1200" dirty="0">
              <a:solidFill>
                <a:srgbClr val="0066FF"/>
              </a:solidFill>
              <a:latin typeface="Calibri" panose="020F0502020204030204"/>
              <a:ea typeface="+mn-ea"/>
              <a:cs typeface="+mn-cs"/>
            </a:rPr>
            <a:t>MPL Finance</a:t>
          </a:r>
        </a:p>
      </dsp:txBody>
      <dsp:txXfrm>
        <a:off x="1444869" y="2226645"/>
        <a:ext cx="6665857" cy="342766"/>
      </dsp:txXfrm>
    </dsp:sp>
    <dsp:sp modelId="{5C192EE9-13F4-4FD3-8ADE-CE874F774D62}">
      <dsp:nvSpPr>
        <dsp:cNvPr id="0" name=""/>
        <dsp:cNvSpPr/>
      </dsp:nvSpPr>
      <dsp:spPr>
        <a:xfrm>
          <a:off x="1317496" y="2569412"/>
          <a:ext cx="679323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29D8F5-5E4A-4CF5-95E9-45F774B82A54}">
      <dsp:nvSpPr>
        <dsp:cNvPr id="0" name=""/>
        <dsp:cNvSpPr/>
      </dsp:nvSpPr>
      <dsp:spPr>
        <a:xfrm>
          <a:off x="1444869" y="2590149"/>
          <a:ext cx="6665857" cy="342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solidFill>
                <a:srgbClr val="0066FF"/>
              </a:solidFill>
              <a:latin typeface="Calibri" panose="020F0502020204030204"/>
              <a:ea typeface="+mn-ea"/>
              <a:cs typeface="+mn-cs"/>
            </a:rPr>
            <a:t>Concurrent Futures</a:t>
          </a:r>
        </a:p>
      </dsp:txBody>
      <dsp:txXfrm>
        <a:off x="1444869" y="2590149"/>
        <a:ext cx="6665857" cy="342766"/>
      </dsp:txXfrm>
    </dsp:sp>
    <dsp:sp modelId="{16F0C83F-4F6F-499C-94D3-7272766EFB76}">
      <dsp:nvSpPr>
        <dsp:cNvPr id="0" name=""/>
        <dsp:cNvSpPr/>
      </dsp:nvSpPr>
      <dsp:spPr>
        <a:xfrm>
          <a:off x="1317496" y="2932916"/>
          <a:ext cx="679323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3C76F2-5FEC-401D-A652-F0AC2F12FD7A}">
      <dsp:nvSpPr>
        <dsp:cNvPr id="0" name=""/>
        <dsp:cNvSpPr/>
      </dsp:nvSpPr>
      <dsp:spPr>
        <a:xfrm>
          <a:off x="0" y="2934837"/>
          <a:ext cx="849153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57CD6-81B5-4133-B642-26DEFBCDA1F4}">
      <dsp:nvSpPr>
        <dsp:cNvPr id="0" name=""/>
        <dsp:cNvSpPr/>
      </dsp:nvSpPr>
      <dsp:spPr>
        <a:xfrm>
          <a:off x="6453" y="2921505"/>
          <a:ext cx="1317496" cy="1220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kern="1200" dirty="0">
              <a:solidFill>
                <a:prstClr val="black">
                  <a:hueOff val="0"/>
                  <a:satOff val="0"/>
                  <a:lumOff val="0"/>
                  <a:alphaOff val="0"/>
                </a:prstClr>
              </a:solidFill>
              <a:latin typeface="Calibri" panose="020F0502020204030204"/>
              <a:ea typeface="+mn-ea"/>
              <a:cs typeface="+mn-cs"/>
            </a:rPr>
            <a:t>Data pre-processing</a:t>
          </a:r>
        </a:p>
      </dsp:txBody>
      <dsp:txXfrm>
        <a:off x="6453" y="2921505"/>
        <a:ext cx="1317496" cy="1220845"/>
      </dsp:txXfrm>
    </dsp:sp>
    <dsp:sp modelId="{4D31EAAA-F99A-462E-A188-8E2EF69DB449}">
      <dsp:nvSpPr>
        <dsp:cNvPr id="0" name=""/>
        <dsp:cNvSpPr/>
      </dsp:nvSpPr>
      <dsp:spPr>
        <a:xfrm>
          <a:off x="1444869" y="3029977"/>
          <a:ext cx="6665857" cy="321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Postgres SQL</a:t>
          </a:r>
        </a:p>
      </dsp:txBody>
      <dsp:txXfrm>
        <a:off x="1444869" y="3029977"/>
        <a:ext cx="6665857" cy="321501"/>
      </dsp:txXfrm>
    </dsp:sp>
    <dsp:sp modelId="{1EF55410-98F1-4142-BC43-B724CF585832}">
      <dsp:nvSpPr>
        <dsp:cNvPr id="0" name=""/>
        <dsp:cNvSpPr/>
      </dsp:nvSpPr>
      <dsp:spPr>
        <a:xfrm>
          <a:off x="1317496" y="3351479"/>
          <a:ext cx="679323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FA482D-790C-4FB0-B90C-1E702C28663D}">
      <dsp:nvSpPr>
        <dsp:cNvPr id="0" name=""/>
        <dsp:cNvSpPr/>
      </dsp:nvSpPr>
      <dsp:spPr>
        <a:xfrm>
          <a:off x="1444869" y="3426270"/>
          <a:ext cx="6665857" cy="292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Notebook</a:t>
          </a:r>
        </a:p>
      </dsp:txBody>
      <dsp:txXfrm>
        <a:off x="1444869" y="3426270"/>
        <a:ext cx="6665857" cy="292267"/>
      </dsp:txXfrm>
    </dsp:sp>
    <dsp:sp modelId="{B439327A-413D-4926-9A24-DE6EF509C4C7}">
      <dsp:nvSpPr>
        <dsp:cNvPr id="0" name=""/>
        <dsp:cNvSpPr/>
      </dsp:nvSpPr>
      <dsp:spPr>
        <a:xfrm>
          <a:off x="1317496" y="3717607"/>
          <a:ext cx="679323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71561-60C3-4D7D-9C9D-F62AA46CE1FB}">
      <dsp:nvSpPr>
        <dsp:cNvPr id="0" name=""/>
        <dsp:cNvSpPr/>
      </dsp:nvSpPr>
      <dsp:spPr>
        <a:xfrm>
          <a:off x="0" y="416121"/>
          <a:ext cx="1543708" cy="92622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Fast adoption by both </a:t>
          </a:r>
          <a:r>
            <a:rPr lang="en-US" sz="1100" kern="1200" dirty="0" err="1"/>
            <a:t>Ratail</a:t>
          </a:r>
          <a:r>
            <a:rPr lang="en-US" sz="1100" kern="1200" dirty="0"/>
            <a:t> and </a:t>
          </a:r>
          <a:r>
            <a:rPr lang="en-US" sz="1100" kern="1200" dirty="0" err="1"/>
            <a:t>Instituions</a:t>
          </a:r>
          <a:endParaRPr lang="en-US" sz="1100" kern="1200" dirty="0"/>
        </a:p>
      </dsp:txBody>
      <dsp:txXfrm>
        <a:off x="0" y="416121"/>
        <a:ext cx="1543708" cy="926225"/>
      </dsp:txXfrm>
    </dsp:sp>
    <dsp:sp modelId="{6AF75246-BCF5-405D-9726-23C89951FEAF}">
      <dsp:nvSpPr>
        <dsp:cNvPr id="0" name=""/>
        <dsp:cNvSpPr/>
      </dsp:nvSpPr>
      <dsp:spPr>
        <a:xfrm>
          <a:off x="1698079" y="416121"/>
          <a:ext cx="1543708" cy="926225"/>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High risk – risk will be reduced as adoption </a:t>
          </a:r>
          <a:r>
            <a:rPr lang="en-US" sz="1100" kern="1200" dirty="0" err="1"/>
            <a:t>gows</a:t>
          </a:r>
          <a:endParaRPr lang="en-US" sz="1100" kern="1200" dirty="0"/>
        </a:p>
      </dsp:txBody>
      <dsp:txXfrm>
        <a:off x="1698079" y="416121"/>
        <a:ext cx="1543708" cy="926225"/>
      </dsp:txXfrm>
    </dsp:sp>
    <dsp:sp modelId="{034284A2-DFDA-4264-B1E5-F4A01B8011F6}">
      <dsp:nvSpPr>
        <dsp:cNvPr id="0" name=""/>
        <dsp:cNvSpPr/>
      </dsp:nvSpPr>
      <dsp:spPr>
        <a:xfrm>
          <a:off x="3396158" y="416121"/>
          <a:ext cx="1543708" cy="926225"/>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Growing interest as an emerging asset class </a:t>
          </a:r>
        </a:p>
      </dsp:txBody>
      <dsp:txXfrm>
        <a:off x="3396158" y="416121"/>
        <a:ext cx="1543708" cy="926225"/>
      </dsp:txXfrm>
    </dsp:sp>
    <dsp:sp modelId="{2FFA9FDC-F4EA-462F-B971-AA0760B2F481}">
      <dsp:nvSpPr>
        <dsp:cNvPr id="0" name=""/>
        <dsp:cNvSpPr/>
      </dsp:nvSpPr>
      <dsp:spPr>
        <a:xfrm>
          <a:off x="0" y="1496717"/>
          <a:ext cx="1543708" cy="926225"/>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Bitcoin price action is strongly correlated with Hash-rate, difficulties and wallet addresses </a:t>
          </a:r>
        </a:p>
      </dsp:txBody>
      <dsp:txXfrm>
        <a:off x="0" y="1496717"/>
        <a:ext cx="1543708" cy="926225"/>
      </dsp:txXfrm>
    </dsp:sp>
    <dsp:sp modelId="{F1757909-491C-4870-9397-09DFD3A2D97B}">
      <dsp:nvSpPr>
        <dsp:cNvPr id="0" name=""/>
        <dsp:cNvSpPr/>
      </dsp:nvSpPr>
      <dsp:spPr>
        <a:xfrm>
          <a:off x="1698079" y="1496717"/>
          <a:ext cx="1543708" cy="926225"/>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u="none" kern="1200" dirty="0"/>
            <a:t>Big options volume (&gt;10K) days observed changes in lower time frame trends shortly after.</a:t>
          </a:r>
          <a:endParaRPr lang="en-US" sz="1100" kern="1200" dirty="0"/>
        </a:p>
      </dsp:txBody>
      <dsp:txXfrm>
        <a:off x="1698079" y="1496717"/>
        <a:ext cx="1543708" cy="926225"/>
      </dsp:txXfrm>
    </dsp:sp>
    <dsp:sp modelId="{EA906D8E-1702-49FD-841D-4FF0236B5E2C}">
      <dsp:nvSpPr>
        <dsp:cNvPr id="0" name=""/>
        <dsp:cNvSpPr/>
      </dsp:nvSpPr>
      <dsp:spPr>
        <a:xfrm>
          <a:off x="3396158" y="1496717"/>
          <a:ext cx="1543708" cy="92622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Correlation between Bitcoin price and Forex prices &amp; CPI</a:t>
          </a:r>
        </a:p>
      </dsp:txBody>
      <dsp:txXfrm>
        <a:off x="3396158" y="1496717"/>
        <a:ext cx="1543708" cy="9262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679DA8-8FB0-402D-AA32-39CF28FD00F7}">
      <dsp:nvSpPr>
        <dsp:cNvPr id="0" name=""/>
        <dsp:cNvSpPr/>
      </dsp:nvSpPr>
      <dsp:spPr>
        <a:xfrm>
          <a:off x="0" y="1869"/>
          <a:ext cx="486965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B15BC-662E-4BB1-BB40-B191D8683FA7}">
      <dsp:nvSpPr>
        <dsp:cNvPr id="0" name=""/>
        <dsp:cNvSpPr/>
      </dsp:nvSpPr>
      <dsp:spPr>
        <a:xfrm>
          <a:off x="0" y="1869"/>
          <a:ext cx="973931" cy="1275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Sentiment Analysis</a:t>
          </a:r>
        </a:p>
      </dsp:txBody>
      <dsp:txXfrm>
        <a:off x="0" y="1869"/>
        <a:ext cx="973931" cy="1275103"/>
      </dsp:txXfrm>
    </dsp:sp>
    <dsp:sp modelId="{024A6304-4E9F-4506-8342-195B3F8AAC0B}">
      <dsp:nvSpPr>
        <dsp:cNvPr id="0" name=""/>
        <dsp:cNvSpPr/>
      </dsp:nvSpPr>
      <dsp:spPr>
        <a:xfrm>
          <a:off x="1046976" y="16858"/>
          <a:ext cx="3822679" cy="299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kern="1200" dirty="0"/>
            <a:t>Emotions in textual communication through NLP </a:t>
          </a:r>
          <a:endParaRPr lang="en-US" sz="1300" kern="1200" dirty="0"/>
        </a:p>
      </dsp:txBody>
      <dsp:txXfrm>
        <a:off x="1046976" y="16858"/>
        <a:ext cx="3822679" cy="299786"/>
      </dsp:txXfrm>
    </dsp:sp>
    <dsp:sp modelId="{B9C845E0-0B44-4B93-9447-268B7D10F133}">
      <dsp:nvSpPr>
        <dsp:cNvPr id="0" name=""/>
        <dsp:cNvSpPr/>
      </dsp:nvSpPr>
      <dsp:spPr>
        <a:xfrm>
          <a:off x="973931" y="316645"/>
          <a:ext cx="389572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ED79A3-3F1E-4C2F-B519-18F4697A9B8D}">
      <dsp:nvSpPr>
        <dsp:cNvPr id="0" name=""/>
        <dsp:cNvSpPr/>
      </dsp:nvSpPr>
      <dsp:spPr>
        <a:xfrm>
          <a:off x="1046976" y="331634"/>
          <a:ext cx="3822679" cy="299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Data from Tweeter, Reddit, Bitcoin Talk</a:t>
          </a:r>
        </a:p>
      </dsp:txBody>
      <dsp:txXfrm>
        <a:off x="1046976" y="331634"/>
        <a:ext cx="3822679" cy="299786"/>
      </dsp:txXfrm>
    </dsp:sp>
    <dsp:sp modelId="{CBDC078D-84CA-47E5-BFFC-6DA74A76B8AC}">
      <dsp:nvSpPr>
        <dsp:cNvPr id="0" name=""/>
        <dsp:cNvSpPr/>
      </dsp:nvSpPr>
      <dsp:spPr>
        <a:xfrm>
          <a:off x="973931" y="631420"/>
          <a:ext cx="389572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6CB281-F9E8-4B89-89C9-D9224F50E11A}">
      <dsp:nvSpPr>
        <dsp:cNvPr id="0" name=""/>
        <dsp:cNvSpPr/>
      </dsp:nvSpPr>
      <dsp:spPr>
        <a:xfrm>
          <a:off x="1046976" y="646410"/>
          <a:ext cx="3822679" cy="299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Identify market sentiment</a:t>
          </a:r>
        </a:p>
      </dsp:txBody>
      <dsp:txXfrm>
        <a:off x="1046976" y="646410"/>
        <a:ext cx="3822679" cy="299786"/>
      </dsp:txXfrm>
    </dsp:sp>
    <dsp:sp modelId="{647AD431-B86C-4D6C-812A-18204719A60E}">
      <dsp:nvSpPr>
        <dsp:cNvPr id="0" name=""/>
        <dsp:cNvSpPr/>
      </dsp:nvSpPr>
      <dsp:spPr>
        <a:xfrm>
          <a:off x="973931" y="946196"/>
          <a:ext cx="389572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01872D-B64B-4F45-8166-01EE4390819F}">
      <dsp:nvSpPr>
        <dsp:cNvPr id="0" name=""/>
        <dsp:cNvSpPr/>
      </dsp:nvSpPr>
      <dsp:spPr>
        <a:xfrm>
          <a:off x="1046976" y="961185"/>
          <a:ext cx="3822679" cy="299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Can be a leading market indicator</a:t>
          </a:r>
        </a:p>
      </dsp:txBody>
      <dsp:txXfrm>
        <a:off x="1046976" y="961185"/>
        <a:ext cx="3822679" cy="299786"/>
      </dsp:txXfrm>
    </dsp:sp>
    <dsp:sp modelId="{49323E19-09EC-41B3-A373-BF5459E4A13A}">
      <dsp:nvSpPr>
        <dsp:cNvPr id="0" name=""/>
        <dsp:cNvSpPr/>
      </dsp:nvSpPr>
      <dsp:spPr>
        <a:xfrm>
          <a:off x="973931" y="1273672"/>
          <a:ext cx="389572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B09C77-9FAA-47F2-992B-C8D4B7373B44}">
      <dsp:nvSpPr>
        <dsp:cNvPr id="0" name=""/>
        <dsp:cNvSpPr/>
      </dsp:nvSpPr>
      <dsp:spPr>
        <a:xfrm>
          <a:off x="0" y="1276973"/>
          <a:ext cx="486965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7FCBBC-D329-417B-A146-335F50F473FE}">
      <dsp:nvSpPr>
        <dsp:cNvPr id="0" name=""/>
        <dsp:cNvSpPr/>
      </dsp:nvSpPr>
      <dsp:spPr>
        <a:xfrm>
          <a:off x="0" y="1276973"/>
          <a:ext cx="973931" cy="1275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On-chain Analysis</a:t>
          </a:r>
        </a:p>
      </dsp:txBody>
      <dsp:txXfrm>
        <a:off x="0" y="1276973"/>
        <a:ext cx="973931" cy="1275103"/>
      </dsp:txXfrm>
    </dsp:sp>
    <dsp:sp modelId="{152D1249-33E3-4457-83BE-C4A284622C96}">
      <dsp:nvSpPr>
        <dsp:cNvPr id="0" name=""/>
        <dsp:cNvSpPr/>
      </dsp:nvSpPr>
      <dsp:spPr>
        <a:xfrm>
          <a:off x="1046976" y="1291962"/>
          <a:ext cx="3822679" cy="299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Track big trade size on Blockchain </a:t>
          </a:r>
        </a:p>
      </dsp:txBody>
      <dsp:txXfrm>
        <a:off x="1046976" y="1291962"/>
        <a:ext cx="3822679" cy="299786"/>
      </dsp:txXfrm>
    </dsp:sp>
    <dsp:sp modelId="{24E79D2C-1B7A-45C5-AF40-F6CF9B4E1FE3}">
      <dsp:nvSpPr>
        <dsp:cNvPr id="0" name=""/>
        <dsp:cNvSpPr/>
      </dsp:nvSpPr>
      <dsp:spPr>
        <a:xfrm>
          <a:off x="973931" y="1591748"/>
          <a:ext cx="389572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92AA20-4FE6-4580-A320-9B1AE7540D20}">
      <dsp:nvSpPr>
        <dsp:cNvPr id="0" name=""/>
        <dsp:cNvSpPr/>
      </dsp:nvSpPr>
      <dsp:spPr>
        <a:xfrm>
          <a:off x="1046976" y="1606738"/>
          <a:ext cx="3822679" cy="299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Use market depth to gauge the impact </a:t>
          </a:r>
        </a:p>
      </dsp:txBody>
      <dsp:txXfrm>
        <a:off x="1046976" y="1606738"/>
        <a:ext cx="3822679" cy="299786"/>
      </dsp:txXfrm>
    </dsp:sp>
    <dsp:sp modelId="{D5A78218-BC4B-4777-A9AC-E64792A3632B}">
      <dsp:nvSpPr>
        <dsp:cNvPr id="0" name=""/>
        <dsp:cNvSpPr/>
      </dsp:nvSpPr>
      <dsp:spPr>
        <a:xfrm>
          <a:off x="973931" y="1906524"/>
          <a:ext cx="389572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565E26-9CE6-4149-B06C-D97DB9374F52}">
      <dsp:nvSpPr>
        <dsp:cNvPr id="0" name=""/>
        <dsp:cNvSpPr/>
      </dsp:nvSpPr>
      <dsp:spPr>
        <a:xfrm>
          <a:off x="1046976" y="1921513"/>
          <a:ext cx="3822679" cy="299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Look at strongly correlated assets</a:t>
          </a:r>
        </a:p>
      </dsp:txBody>
      <dsp:txXfrm>
        <a:off x="1046976" y="1921513"/>
        <a:ext cx="3822679" cy="299786"/>
      </dsp:txXfrm>
    </dsp:sp>
    <dsp:sp modelId="{5C192EE9-13F4-4FD3-8ADE-CE874F774D62}">
      <dsp:nvSpPr>
        <dsp:cNvPr id="0" name=""/>
        <dsp:cNvSpPr/>
      </dsp:nvSpPr>
      <dsp:spPr>
        <a:xfrm>
          <a:off x="973931" y="2221300"/>
          <a:ext cx="389572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29D8F5-5E4A-4CF5-95E9-45F774B82A54}">
      <dsp:nvSpPr>
        <dsp:cNvPr id="0" name=""/>
        <dsp:cNvSpPr/>
      </dsp:nvSpPr>
      <dsp:spPr>
        <a:xfrm>
          <a:off x="1046976" y="2236289"/>
          <a:ext cx="3822679" cy="299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Create trigger</a:t>
          </a:r>
        </a:p>
      </dsp:txBody>
      <dsp:txXfrm>
        <a:off x="1046976" y="2236289"/>
        <a:ext cx="3822679" cy="299786"/>
      </dsp:txXfrm>
    </dsp:sp>
    <dsp:sp modelId="{16F0C83F-4F6F-499C-94D3-7272766EFB76}">
      <dsp:nvSpPr>
        <dsp:cNvPr id="0" name=""/>
        <dsp:cNvSpPr/>
      </dsp:nvSpPr>
      <dsp:spPr>
        <a:xfrm>
          <a:off x="973931" y="2536075"/>
          <a:ext cx="389572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3C76F2-5FEC-401D-A652-F0AC2F12FD7A}">
      <dsp:nvSpPr>
        <dsp:cNvPr id="0" name=""/>
        <dsp:cNvSpPr/>
      </dsp:nvSpPr>
      <dsp:spPr>
        <a:xfrm>
          <a:off x="0" y="2533026"/>
          <a:ext cx="486965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57CD6-81B5-4133-B642-26DEFBCDA1F4}">
      <dsp:nvSpPr>
        <dsp:cNvPr id="0" name=""/>
        <dsp:cNvSpPr/>
      </dsp:nvSpPr>
      <dsp:spPr>
        <a:xfrm>
          <a:off x="0" y="2552076"/>
          <a:ext cx="973931" cy="1275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Descriptive to Predictive</a:t>
          </a:r>
        </a:p>
      </dsp:txBody>
      <dsp:txXfrm>
        <a:off x="0" y="2552076"/>
        <a:ext cx="973931" cy="1275103"/>
      </dsp:txXfrm>
    </dsp:sp>
    <dsp:sp modelId="{4D31EAAA-F99A-462E-A188-8E2EF69DB449}">
      <dsp:nvSpPr>
        <dsp:cNvPr id="0" name=""/>
        <dsp:cNvSpPr/>
      </dsp:nvSpPr>
      <dsp:spPr>
        <a:xfrm>
          <a:off x="1046976" y="2567066"/>
          <a:ext cx="3822679" cy="299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Price movement forecasting based on time series data</a:t>
          </a:r>
        </a:p>
      </dsp:txBody>
      <dsp:txXfrm>
        <a:off x="1046976" y="2567066"/>
        <a:ext cx="3822679" cy="299786"/>
      </dsp:txXfrm>
    </dsp:sp>
    <dsp:sp modelId="{1EF55410-98F1-4142-BC43-B724CF585832}">
      <dsp:nvSpPr>
        <dsp:cNvPr id="0" name=""/>
        <dsp:cNvSpPr/>
      </dsp:nvSpPr>
      <dsp:spPr>
        <a:xfrm>
          <a:off x="973931" y="2866852"/>
          <a:ext cx="389572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FA482D-790C-4FB0-B90C-1E702C28663D}">
      <dsp:nvSpPr>
        <dsp:cNvPr id="0" name=""/>
        <dsp:cNvSpPr/>
      </dsp:nvSpPr>
      <dsp:spPr>
        <a:xfrm>
          <a:off x="1046976" y="2881841"/>
          <a:ext cx="3822679" cy="299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Refine the features used in project </a:t>
          </a:r>
        </a:p>
      </dsp:txBody>
      <dsp:txXfrm>
        <a:off x="1046976" y="2881841"/>
        <a:ext cx="3822679" cy="299786"/>
      </dsp:txXfrm>
    </dsp:sp>
    <dsp:sp modelId="{B439327A-413D-4926-9A24-DE6EF509C4C7}">
      <dsp:nvSpPr>
        <dsp:cNvPr id="0" name=""/>
        <dsp:cNvSpPr/>
      </dsp:nvSpPr>
      <dsp:spPr>
        <a:xfrm>
          <a:off x="973931" y="3181628"/>
          <a:ext cx="389572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A9D096-C177-4A6F-ACA0-682E01EE133B}">
      <dsp:nvSpPr>
        <dsp:cNvPr id="0" name=""/>
        <dsp:cNvSpPr/>
      </dsp:nvSpPr>
      <dsp:spPr>
        <a:xfrm>
          <a:off x="1046976" y="3196617"/>
          <a:ext cx="3822679" cy="299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Build and test models</a:t>
          </a:r>
        </a:p>
      </dsp:txBody>
      <dsp:txXfrm>
        <a:off x="1046976" y="3196617"/>
        <a:ext cx="3822679" cy="299786"/>
      </dsp:txXfrm>
    </dsp:sp>
    <dsp:sp modelId="{6A387B19-5192-4E45-A8B9-443ECBC92EAF}">
      <dsp:nvSpPr>
        <dsp:cNvPr id="0" name=""/>
        <dsp:cNvSpPr/>
      </dsp:nvSpPr>
      <dsp:spPr>
        <a:xfrm>
          <a:off x="973931" y="3496403"/>
          <a:ext cx="389572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C76BDA-9C49-4BED-B01E-B736724DB65A}">
      <dsp:nvSpPr>
        <dsp:cNvPr id="0" name=""/>
        <dsp:cNvSpPr/>
      </dsp:nvSpPr>
      <dsp:spPr>
        <a:xfrm>
          <a:off x="1046976" y="3511392"/>
          <a:ext cx="3822679" cy="299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Evaluate opportunities for portfolio optimization </a:t>
          </a:r>
          <a:r>
            <a:rPr lang="en-US" sz="1300" kern="1200" dirty="0" err="1"/>
            <a:t>reco</a:t>
          </a:r>
          <a:r>
            <a:rPr lang="en-US" sz="1300" kern="1200" dirty="0"/>
            <a:t> </a:t>
          </a:r>
        </a:p>
      </dsp:txBody>
      <dsp:txXfrm>
        <a:off x="1046976" y="3511392"/>
        <a:ext cx="3822679" cy="299786"/>
      </dsp:txXfrm>
    </dsp:sp>
    <dsp:sp modelId="{5098FC4F-27F6-4C54-959A-8B9655A63208}">
      <dsp:nvSpPr>
        <dsp:cNvPr id="0" name=""/>
        <dsp:cNvSpPr/>
      </dsp:nvSpPr>
      <dsp:spPr>
        <a:xfrm>
          <a:off x="973931" y="3811179"/>
          <a:ext cx="389572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python.org/3/library/asyncio.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ocs.python.org/3/library/concurrent.futures.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107f60d3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107f60d3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292929"/>
                </a:solidFill>
                <a:highlight>
                  <a:srgbClr val="FFFFFF"/>
                </a:highlight>
                <a:latin typeface="Georgia"/>
                <a:ea typeface="Georgia"/>
                <a:cs typeface="Georgia"/>
                <a:sym typeface="Georgia"/>
              </a:rPr>
              <a:t>BitLicense legislation in 2015</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107f60d3a_6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107f60d3a_6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107f60d3a_6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107f60d3a_6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522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107f60d3a_6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107f60d3a_6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829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107f60d3a_6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107f60d3a_6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5522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107f60d3a_6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107f60d3a_6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3892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107f60d3a_6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107f60d3a_6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94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107f60d3a_6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107f60d3a_6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3802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107f60d3a_6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107f60d3a_6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9976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107f60d3a_6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107f60d3a_6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107f60d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107f60d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107f60d3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107f60d3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diving into the bitcoin options market, we wanted to identify the P/C Ratio over time. Days with spikes are those where the transaction volume for Puts strongly exceeded the transaction volume for Calls, always in relative terms. We can identify these days as hedges or bearish moves.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107f60d3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107f60d3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then decided to take a closer look to the actual volume of contracts traded per day and type while having the visual of the bitcoin price. We say significant volume before the breakdown at $43k mid May and also some interesting Call activity from $33k to $40k followed by Put activity on the rejection at 41k all the way down to $35k a couple days ago.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107f60d3a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107f60d3a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e107f60d3a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e107f60d3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107f60d3a_5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107f60d3a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107f60d3a_5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107f60d3a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421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107f60d3a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107f60d3a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e107f60d3a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e107f60d3a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e107f60d3a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e107f60d3a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1940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107f60d3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107f60d3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4974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107f60d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107f60d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107f60d3a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e107f60d3a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669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e107f60d3a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e107f60d3a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e107f60d3a_6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e107f60d3a_6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107f60d3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107f60d3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107f60d3a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107f60d3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SQL for ATM data</a:t>
            </a:r>
            <a:endParaRPr dirty="0"/>
          </a:p>
          <a:p>
            <a:pPr marL="0" lvl="0" indent="0" algn="l" rtl="0">
              <a:spcBef>
                <a:spcPts val="0"/>
              </a:spcBef>
              <a:spcAft>
                <a:spcPts val="0"/>
              </a:spcAft>
              <a:buNone/>
            </a:pPr>
            <a:r>
              <a:rPr lang="en" dirty="0"/>
              <a:t>Pandas: drop duplicates, fill na, etc</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Asyncio (</a:t>
            </a:r>
            <a:r>
              <a:rPr lang="en" u="sng" dirty="0">
                <a:solidFill>
                  <a:schemeClr val="hlink"/>
                </a:solidFill>
                <a:hlinkClick r:id="rId3"/>
              </a:rPr>
              <a:t>https://docs.python.org/3/library/asyncio.html</a:t>
            </a:r>
            <a:r>
              <a:rPr lang="en" dirty="0"/>
              <a:t>): asyncio is a library to write concurrent code using the async/await syntax.</a:t>
            </a:r>
            <a:endParaRPr dirty="0"/>
          </a:p>
          <a:p>
            <a:pPr marL="0" lvl="0" indent="0" algn="l" rtl="0">
              <a:spcBef>
                <a:spcPts val="0"/>
              </a:spcBef>
              <a:spcAft>
                <a:spcPts val="0"/>
              </a:spcAft>
              <a:buNone/>
            </a:pPr>
            <a:r>
              <a:rPr lang="en" dirty="0"/>
              <a:t>asyncio is used as a foundation for multiple Python asynchronous frameworks that provide high-performance network and web-servers, database connection libraries, distributed task queues, etc.</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Concurrent Futures (</a:t>
            </a:r>
            <a:r>
              <a:rPr lang="en" u="sng" dirty="0">
                <a:solidFill>
                  <a:schemeClr val="hlink"/>
                </a:solidFill>
                <a:hlinkClick r:id="rId4"/>
              </a:rPr>
              <a:t>https://docs.python.org/3/library/concurrent.futures.html</a:t>
            </a:r>
            <a:r>
              <a:rPr lang="en" dirty="0"/>
              <a:t>): provides a high-level interface for asynchronously executing callables.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MPL Finance:  makes it easier to create financial plots. It interfaces nicely with Pandas DataFrames.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107f60d3a_6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107f60d3a_6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044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107f60d3a_6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107f60d3a_6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107f60d3a_6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107f60d3a_6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7721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107f60d3a_6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107f60d3a_6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5081-BDA2-43D7-B455-475FC5FBA93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BE773D3-0F3F-4697-9A7D-6CDC0E46918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2572522-AAE8-4945-82E7-8CEECD95C2D9}"/>
              </a:ext>
            </a:extLst>
          </p:cNvPr>
          <p:cNvSpPr>
            <a:spLocks noGrp="1"/>
          </p:cNvSpPr>
          <p:nvPr>
            <p:ph type="dt" sz="half" idx="10"/>
          </p:nvPr>
        </p:nvSpPr>
        <p:spPr/>
        <p:txBody>
          <a:bodyPr/>
          <a:lstStyle/>
          <a:p>
            <a:fld id="{83284890-85D2-4D7B-8EF5-15A9C1DB8F42}" type="datetimeFigureOut">
              <a:rPr lang="en-US" smtClean="0"/>
              <a:t>6/22/2021</a:t>
            </a:fld>
            <a:endParaRPr lang="en-US" dirty="0"/>
          </a:p>
        </p:txBody>
      </p:sp>
      <p:sp>
        <p:nvSpPr>
          <p:cNvPr id="5" name="Footer Placeholder 4">
            <a:extLst>
              <a:ext uri="{FF2B5EF4-FFF2-40B4-BE49-F238E27FC236}">
                <a16:creationId xmlns:a16="http://schemas.microsoft.com/office/drawing/2014/main" id="{0DBB5E78-0113-41C2-9950-968932AEC5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CE9EA90-BB38-48AB-BAA6-30407DD606A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3025555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9113F-A719-4A4D-ACA8-7EDE0BEA46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C18AC7-1178-4F1F-8166-00E27D01B2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ECEA9-34FD-4D04-8EF1-229A3C842F78}"/>
              </a:ext>
            </a:extLst>
          </p:cNvPr>
          <p:cNvSpPr>
            <a:spLocks noGrp="1"/>
          </p:cNvSpPr>
          <p:nvPr>
            <p:ph type="dt" sz="half" idx="10"/>
          </p:nvPr>
        </p:nvSpPr>
        <p:spPr/>
        <p:txBody>
          <a:bodyPr/>
          <a:lstStyle/>
          <a:p>
            <a:fld id="{87157CC2-0FC8-4686-B024-99790E0F5162}" type="datetimeFigureOut">
              <a:rPr lang="en-US" smtClean="0"/>
              <a:t>6/22/2021</a:t>
            </a:fld>
            <a:endParaRPr lang="en-US" dirty="0"/>
          </a:p>
        </p:txBody>
      </p:sp>
      <p:sp>
        <p:nvSpPr>
          <p:cNvPr id="5" name="Footer Placeholder 4">
            <a:extLst>
              <a:ext uri="{FF2B5EF4-FFF2-40B4-BE49-F238E27FC236}">
                <a16:creationId xmlns:a16="http://schemas.microsoft.com/office/drawing/2014/main" id="{1F39ACDB-F18A-4CDB-9852-607DD67BC3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E7CCA44-8D01-4623-B488-BA0990E8205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560322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66C12-47ED-4EEA-9F63-0280A3B570AF}"/>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4B1379-E384-4F12-835B-9506B4D6828E}"/>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4645E-933E-49B7-A33E-0FEFA24D2912}"/>
              </a:ext>
            </a:extLst>
          </p:cNvPr>
          <p:cNvSpPr>
            <a:spLocks noGrp="1"/>
          </p:cNvSpPr>
          <p:nvPr>
            <p:ph type="dt" sz="half" idx="10"/>
          </p:nvPr>
        </p:nvSpPr>
        <p:spPr/>
        <p:txBody>
          <a:bodyPr/>
          <a:lstStyle/>
          <a:p>
            <a:fld id="{F6764DA5-CD3D-4590-A511-FCD3BC7A793E}" type="datetimeFigureOut">
              <a:rPr lang="en-US" smtClean="0"/>
              <a:t>6/22/2021</a:t>
            </a:fld>
            <a:endParaRPr lang="en-US" dirty="0"/>
          </a:p>
        </p:txBody>
      </p:sp>
      <p:sp>
        <p:nvSpPr>
          <p:cNvPr id="5" name="Footer Placeholder 4">
            <a:extLst>
              <a:ext uri="{FF2B5EF4-FFF2-40B4-BE49-F238E27FC236}">
                <a16:creationId xmlns:a16="http://schemas.microsoft.com/office/drawing/2014/main" id="{61BE0FE6-7DD3-4E0B-89AA-D725373AEE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882BF30-0037-42DE-AB69-BC1401A456A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304708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08439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5979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3991-DC28-482A-A8F8-335EAD4AB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A63F13-754C-4BF2-8F14-A125EE0276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3421AC-361B-44D1-ACA8-6E4BEA19A0C9}"/>
              </a:ext>
            </a:extLst>
          </p:cNvPr>
          <p:cNvSpPr>
            <a:spLocks noGrp="1"/>
          </p:cNvSpPr>
          <p:nvPr>
            <p:ph type="dt" sz="half" idx="10"/>
          </p:nvPr>
        </p:nvSpPr>
        <p:spPr/>
        <p:txBody>
          <a:bodyPr/>
          <a:lstStyle/>
          <a:p>
            <a:fld id="{82F5661D-6934-4B32-B92C-470368BF1EC6}" type="datetimeFigureOut">
              <a:rPr lang="en-US" smtClean="0"/>
              <a:t>6/22/2021</a:t>
            </a:fld>
            <a:endParaRPr lang="en-US" dirty="0"/>
          </a:p>
        </p:txBody>
      </p:sp>
      <p:sp>
        <p:nvSpPr>
          <p:cNvPr id="5" name="Footer Placeholder 4">
            <a:extLst>
              <a:ext uri="{FF2B5EF4-FFF2-40B4-BE49-F238E27FC236}">
                <a16:creationId xmlns:a16="http://schemas.microsoft.com/office/drawing/2014/main" id="{7C946366-7D7A-494D-A8FB-CEA94E22EE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0CBABC-1219-4CC0-9405-9AB79515221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105082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F50EB-B537-4355-8013-16166A535DD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2ED61BF-CED2-4407-A321-4835B9F03BA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478106-F361-4399-8207-77AB14E925CD}"/>
              </a:ext>
            </a:extLst>
          </p:cNvPr>
          <p:cNvSpPr>
            <a:spLocks noGrp="1"/>
          </p:cNvSpPr>
          <p:nvPr>
            <p:ph type="dt" sz="half" idx="10"/>
          </p:nvPr>
        </p:nvSpPr>
        <p:spPr/>
        <p:txBody>
          <a:bodyPr/>
          <a:lstStyle/>
          <a:p>
            <a:fld id="{C6F822A4-8DA6-4447-9B1F-C5DB58435268}" type="datetimeFigureOut">
              <a:rPr lang="en-US" smtClean="0"/>
              <a:t>6/22/2021</a:t>
            </a:fld>
            <a:endParaRPr lang="en-US" dirty="0"/>
          </a:p>
        </p:txBody>
      </p:sp>
      <p:sp>
        <p:nvSpPr>
          <p:cNvPr id="5" name="Footer Placeholder 4">
            <a:extLst>
              <a:ext uri="{FF2B5EF4-FFF2-40B4-BE49-F238E27FC236}">
                <a16:creationId xmlns:a16="http://schemas.microsoft.com/office/drawing/2014/main" id="{E0F41831-FE83-4B90-AAB3-747717AF31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560D28-D3BF-42A2-8CEE-DB52EB90157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068819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688F4-05F7-4391-859F-ABBEE3F39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791BC9-71FD-4994-9B48-0FE15E72650F}"/>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1A22A7-7FB9-497B-AD5B-07443C175FB5}"/>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345575-CB4A-4FCF-97D8-30A3364EF163}"/>
              </a:ext>
            </a:extLst>
          </p:cNvPr>
          <p:cNvSpPr>
            <a:spLocks noGrp="1"/>
          </p:cNvSpPr>
          <p:nvPr>
            <p:ph type="dt" sz="half" idx="10"/>
          </p:nvPr>
        </p:nvSpPr>
        <p:spPr/>
        <p:txBody>
          <a:bodyPr/>
          <a:lstStyle/>
          <a:p>
            <a:fld id="{E548D31E-DCDA-41A7-9C67-C4B11B94D21D}" type="datetimeFigureOut">
              <a:rPr lang="en-US" smtClean="0"/>
              <a:t>6/22/2021</a:t>
            </a:fld>
            <a:endParaRPr lang="en-US" dirty="0"/>
          </a:p>
        </p:txBody>
      </p:sp>
      <p:sp>
        <p:nvSpPr>
          <p:cNvPr id="6" name="Footer Placeholder 5">
            <a:extLst>
              <a:ext uri="{FF2B5EF4-FFF2-40B4-BE49-F238E27FC236}">
                <a16:creationId xmlns:a16="http://schemas.microsoft.com/office/drawing/2014/main" id="{D090D6B2-3FDA-4085-95D5-D5793007D69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7DB178-58EB-4CE6-A1FC-0E8B5B1E578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8221307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2A22-F71E-4BEE-97A4-E29C69787DEF}"/>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81D1BD-FBB4-4B82-9D15-4A1FD544B18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E32B439-797C-4274-B773-717D54DFCE2B}"/>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4E34C4-721F-4610-AF78-896A932FB7A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FF80E34-1CAA-4ABF-BD05-B2168A4573A9}"/>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C54D57-6443-4674-B380-2DBFFBD84CD9}"/>
              </a:ext>
            </a:extLst>
          </p:cNvPr>
          <p:cNvSpPr>
            <a:spLocks noGrp="1"/>
          </p:cNvSpPr>
          <p:nvPr>
            <p:ph type="dt" sz="half" idx="10"/>
          </p:nvPr>
        </p:nvSpPr>
        <p:spPr/>
        <p:txBody>
          <a:bodyPr/>
          <a:lstStyle/>
          <a:p>
            <a:fld id="{9B3762C0-B258-48F1-ADE6-176B4174CCDD}" type="datetimeFigureOut">
              <a:rPr lang="en-US" smtClean="0"/>
              <a:t>6/22/2021</a:t>
            </a:fld>
            <a:endParaRPr lang="en-US" dirty="0"/>
          </a:p>
        </p:txBody>
      </p:sp>
      <p:sp>
        <p:nvSpPr>
          <p:cNvPr id="8" name="Footer Placeholder 7">
            <a:extLst>
              <a:ext uri="{FF2B5EF4-FFF2-40B4-BE49-F238E27FC236}">
                <a16:creationId xmlns:a16="http://schemas.microsoft.com/office/drawing/2014/main" id="{4A7321AB-FC3A-45E2-85EC-E1CB6F091B0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8ABACD0-A38E-47E2-A8F8-98597D3ABDC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930230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584BD-9FBE-4EC6-AA86-1961C263E9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3E777E-730E-447D-A32D-244D59588A71}"/>
              </a:ext>
            </a:extLst>
          </p:cNvPr>
          <p:cNvSpPr>
            <a:spLocks noGrp="1"/>
          </p:cNvSpPr>
          <p:nvPr>
            <p:ph type="dt" sz="half" idx="10"/>
          </p:nvPr>
        </p:nvSpPr>
        <p:spPr/>
        <p:txBody>
          <a:bodyPr/>
          <a:lstStyle/>
          <a:p>
            <a:fld id="{677919A6-33EB-49BD-A62F-1FA56B9F9712}" type="datetimeFigureOut">
              <a:rPr lang="en-US" smtClean="0"/>
              <a:t>6/22/2021</a:t>
            </a:fld>
            <a:endParaRPr lang="en-US" dirty="0"/>
          </a:p>
        </p:txBody>
      </p:sp>
      <p:sp>
        <p:nvSpPr>
          <p:cNvPr id="4" name="Footer Placeholder 3">
            <a:extLst>
              <a:ext uri="{FF2B5EF4-FFF2-40B4-BE49-F238E27FC236}">
                <a16:creationId xmlns:a16="http://schemas.microsoft.com/office/drawing/2014/main" id="{64FC35A4-92EC-4BE6-90DE-827323A0275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D9C6BD6-15B0-4742-A065-D6D2437A25F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795561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0D0C67-FE58-4FD2-8DA7-8281986ED24A}"/>
              </a:ext>
            </a:extLst>
          </p:cNvPr>
          <p:cNvSpPr>
            <a:spLocks noGrp="1"/>
          </p:cNvSpPr>
          <p:nvPr>
            <p:ph type="dt" sz="half" idx="10"/>
          </p:nvPr>
        </p:nvSpPr>
        <p:spPr/>
        <p:txBody>
          <a:bodyPr/>
          <a:lstStyle/>
          <a:p>
            <a:fld id="{CA4E7D1B-D673-4CF6-8672-009D42ABD2A0}" type="datetimeFigureOut">
              <a:rPr lang="en-US" smtClean="0"/>
              <a:t>6/22/2021</a:t>
            </a:fld>
            <a:endParaRPr lang="en-US" dirty="0"/>
          </a:p>
        </p:txBody>
      </p:sp>
      <p:sp>
        <p:nvSpPr>
          <p:cNvPr id="3" name="Footer Placeholder 2">
            <a:extLst>
              <a:ext uri="{FF2B5EF4-FFF2-40B4-BE49-F238E27FC236}">
                <a16:creationId xmlns:a16="http://schemas.microsoft.com/office/drawing/2014/main" id="{38368456-16C7-4E24-BE17-BB282D9E021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B37AD8B-4945-4DF7-BBF2-24BCEB46ABC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334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B8BD-1D6A-4A92-B228-4BEEF92422C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393ED91F-3616-42D0-9B8F-CA2B5D6F7E1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5E0BAB-8F06-421E-AC93-B1CD1D7AD79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A8B45F3-D51A-4D21-AD5D-49300764B6D1}"/>
              </a:ext>
            </a:extLst>
          </p:cNvPr>
          <p:cNvSpPr>
            <a:spLocks noGrp="1"/>
          </p:cNvSpPr>
          <p:nvPr>
            <p:ph type="dt" sz="half" idx="10"/>
          </p:nvPr>
        </p:nvSpPr>
        <p:spPr/>
        <p:txBody>
          <a:bodyPr/>
          <a:lstStyle/>
          <a:p>
            <a:fld id="{DA16AA21-1863-4931-97CB-99D0A168701B}" type="datetimeFigureOut">
              <a:rPr lang="en-US" smtClean="0"/>
              <a:t>6/22/2021</a:t>
            </a:fld>
            <a:endParaRPr lang="en-US" dirty="0"/>
          </a:p>
        </p:txBody>
      </p:sp>
      <p:sp>
        <p:nvSpPr>
          <p:cNvPr id="6" name="Footer Placeholder 5">
            <a:extLst>
              <a:ext uri="{FF2B5EF4-FFF2-40B4-BE49-F238E27FC236}">
                <a16:creationId xmlns:a16="http://schemas.microsoft.com/office/drawing/2014/main" id="{D9920ED0-2704-4A55-9D3A-2E716167F2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993BDE-6739-46FC-ACBD-E47DD27C701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506615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0798-527D-4E48-B204-73E1F4A6C74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7707383-DC29-441F-AB77-A23D3A3AACB1}"/>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C615BFE-E3D6-4871-95D2-A0C68EF1760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BCF42E4-6F25-4CE6-BDB1-1C4A5BC22838}"/>
              </a:ext>
            </a:extLst>
          </p:cNvPr>
          <p:cNvSpPr>
            <a:spLocks noGrp="1"/>
          </p:cNvSpPr>
          <p:nvPr>
            <p:ph type="dt" sz="half" idx="10"/>
          </p:nvPr>
        </p:nvSpPr>
        <p:spPr/>
        <p:txBody>
          <a:bodyPr/>
          <a:lstStyle/>
          <a:p>
            <a:fld id="{3772C379-9A7C-4C87-A116-CBE9F58B04C5}" type="datetimeFigureOut">
              <a:rPr lang="en-US" smtClean="0"/>
              <a:t>6/22/2021</a:t>
            </a:fld>
            <a:endParaRPr lang="en-US" dirty="0"/>
          </a:p>
        </p:txBody>
      </p:sp>
      <p:sp>
        <p:nvSpPr>
          <p:cNvPr id="6" name="Footer Placeholder 5">
            <a:extLst>
              <a:ext uri="{FF2B5EF4-FFF2-40B4-BE49-F238E27FC236}">
                <a16:creationId xmlns:a16="http://schemas.microsoft.com/office/drawing/2014/main" id="{0C1995B3-2080-4F4C-966F-8A86EE9D1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E15DAE-CA3B-4EA4-9543-08CB85A09F6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8986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01C6AE-8E3D-46CF-BEE8-B2429A7244D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B918ED-F6DB-41EE-8907-5766D1C0BBE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1B892-6C94-4F2D-A8EB-9F8948F5CEF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664C608-40B1-4030-A28D-5B74BC98ADCE}" type="datetimeFigureOut">
              <a:rPr lang="en-US" smtClean="0"/>
              <a:t>6/22/2021</a:t>
            </a:fld>
            <a:endParaRPr lang="en-US" dirty="0"/>
          </a:p>
        </p:txBody>
      </p:sp>
      <p:sp>
        <p:nvSpPr>
          <p:cNvPr id="5" name="Footer Placeholder 4">
            <a:extLst>
              <a:ext uri="{FF2B5EF4-FFF2-40B4-BE49-F238E27FC236}">
                <a16:creationId xmlns:a16="http://schemas.microsoft.com/office/drawing/2014/main" id="{9CC94AD7-EAB3-4961-828F-1DF7CABF4318}"/>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8DE1CC7-3204-4B12-9D01-C9946B7E305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693231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jpeg"/><Relationship Id="rId7" Type="http://schemas.openxmlformats.org/officeDocument/2006/relationships/diagramColors" Target="../diagrams/colors5.xml"/><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hyperlink" Target="https://github.com/schepal/deribit_data_collector" TargetMode="External"/><Relationship Id="rId5" Type="http://schemas.openxmlformats.org/officeDocument/2006/relationships/hyperlink" Target="https://medium.com/cassandra-cryptoassets/introducing-python-websockets-and-asyncio-with-a-worked-example-37ff43f62935" TargetMode="External"/><Relationship Id="rId4" Type="http://schemas.openxmlformats.org/officeDocument/2006/relationships/hyperlink" Target="https://www.codearmo.com/python-tutorial/crypto-algo-trading-historical-data2"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32.sv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jpe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pic>
        <p:nvPicPr>
          <p:cNvPr id="19" name="Picture 7">
            <a:extLst>
              <a:ext uri="{FF2B5EF4-FFF2-40B4-BE49-F238E27FC236}">
                <a16:creationId xmlns:a16="http://schemas.microsoft.com/office/drawing/2014/main" id="{F8C30B24-DF6A-487A-8EF0-56C549AACD66}"/>
              </a:ext>
            </a:extLst>
          </p:cNvPr>
          <p:cNvPicPr>
            <a:picLocks noChangeAspect="1"/>
          </p:cNvPicPr>
          <p:nvPr/>
        </p:nvPicPr>
        <p:blipFill rotWithShape="1">
          <a:blip r:embed="rId3">
            <a:duotone>
              <a:prstClr val="black"/>
              <a:schemeClr val="tx2">
                <a:tint val="45000"/>
                <a:satMod val="400000"/>
              </a:schemeClr>
            </a:duotone>
          </a:blip>
          <a:srcRect t="12171" b="12829"/>
          <a:stretch/>
        </p:blipFill>
        <p:spPr>
          <a:xfrm>
            <a:off x="20" y="10"/>
            <a:ext cx="9143980" cy="5143490"/>
          </a:xfrm>
          <a:prstGeom prst="rect">
            <a:avLst/>
          </a:prstGeom>
        </p:spPr>
      </p:pic>
      <p:sp>
        <p:nvSpPr>
          <p:cNvPr id="79" name="Rectangle 56">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9610" y="0"/>
            <a:ext cx="5788590" cy="51435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80" name="Rectangle 58">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8200" y="0"/>
            <a:ext cx="685800" cy="51435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1" name="TextBox 5">
            <a:extLst>
              <a:ext uri="{FF2B5EF4-FFF2-40B4-BE49-F238E27FC236}">
                <a16:creationId xmlns:a16="http://schemas.microsoft.com/office/drawing/2014/main" id="{65113931-BDF0-479F-8487-4C4DB740287A}"/>
              </a:ext>
            </a:extLst>
          </p:cNvPr>
          <p:cNvGraphicFramePr/>
          <p:nvPr>
            <p:extLst>
              <p:ext uri="{D42A27DB-BD31-4B8C-83A1-F6EECF244321}">
                <p14:modId xmlns:p14="http://schemas.microsoft.com/office/powerpoint/2010/main" val="1961157821"/>
              </p:ext>
            </p:extLst>
          </p:nvPr>
        </p:nvGraphicFramePr>
        <p:xfrm>
          <a:off x="3038166" y="1743075"/>
          <a:ext cx="5088195" cy="29063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cxnSp>
        <p:nvCxnSpPr>
          <p:cNvPr id="93" name="Google Shape;93;p19"/>
          <p:cNvCxnSpPr/>
          <p:nvPr/>
        </p:nvCxnSpPr>
        <p:spPr>
          <a:xfrm flipH="1">
            <a:off x="5331725" y="855693"/>
            <a:ext cx="10800" cy="1885364"/>
          </a:xfrm>
          <a:prstGeom prst="straightConnector1">
            <a:avLst/>
          </a:prstGeom>
          <a:noFill/>
          <a:ln w="9525" cap="flat" cmpd="sng">
            <a:solidFill>
              <a:schemeClr val="dk2"/>
            </a:solidFill>
            <a:prstDash val="solid"/>
            <a:round/>
            <a:headEnd type="none" w="med" len="med"/>
            <a:tailEnd type="none" w="med" len="med"/>
          </a:ln>
        </p:spPr>
      </p:cxnSp>
      <p:sp>
        <p:nvSpPr>
          <p:cNvPr id="94" name="Google Shape;94;p19"/>
          <p:cNvSpPr txBox="1">
            <a:spLocks noGrp="1"/>
          </p:cNvSpPr>
          <p:nvPr>
            <p:ph type="title"/>
          </p:nvPr>
        </p:nvSpPr>
        <p:spPr>
          <a:xfrm>
            <a:off x="95826" y="181363"/>
            <a:ext cx="8488185" cy="355601"/>
          </a:xfrm>
          <a:prstGeom prst="rect">
            <a:avLst/>
          </a:prstGeom>
        </p:spPr>
        <p:txBody>
          <a:bodyPr vert="horz" lIns="91440" tIns="45720" rIns="91440" bIns="45720" rtlCol="0" anchor="b">
            <a:normAutofit fontScale="90000"/>
          </a:bodyPr>
          <a:lstStyle/>
          <a:p>
            <a:pPr defTabSz="914400">
              <a:spcBef>
                <a:spcPct val="0"/>
              </a:spcBef>
              <a:spcAft>
                <a:spcPts val="600"/>
              </a:spcAft>
            </a:pPr>
            <a:r>
              <a:rPr lang="en-US" sz="2800" dirty="0"/>
              <a:t>Bitcoin adoption – Bitcoin ATM Data Analysis </a:t>
            </a:r>
          </a:p>
        </p:txBody>
      </p:sp>
      <p:sp>
        <p:nvSpPr>
          <p:cNvPr id="95" name="Google Shape;95;p19"/>
          <p:cNvSpPr txBox="1"/>
          <p:nvPr/>
        </p:nvSpPr>
        <p:spPr>
          <a:xfrm>
            <a:off x="5344800" y="1031021"/>
            <a:ext cx="2604042" cy="738633"/>
          </a:xfrm>
          <a:prstGeom prst="rect">
            <a:avLst/>
          </a:prstGeom>
          <a:noFill/>
          <a:ln>
            <a:noFill/>
          </a:ln>
        </p:spPr>
        <p:txBody>
          <a:bodyPr spcFirstLastPara="1" wrap="square" lIns="91425" tIns="91425" rIns="91425" bIns="91425" anchor="t" anchorCtr="0">
            <a:spAutoFit/>
          </a:bodyPr>
          <a:lstStyle/>
          <a:p>
            <a:pPr lvl="0" indent="-317500" algn="l" rtl="0">
              <a:spcBef>
                <a:spcPts val="0"/>
              </a:spcBef>
              <a:spcAft>
                <a:spcPts val="0"/>
              </a:spcAft>
              <a:buSzPts val="1400"/>
              <a:buChar char="❏"/>
            </a:pPr>
            <a:r>
              <a:rPr lang="en-US" dirty="0"/>
              <a:t>Positive correlation</a:t>
            </a:r>
          </a:p>
          <a:p>
            <a:pPr lvl="0" indent="-317500" algn="l" rtl="0">
              <a:spcBef>
                <a:spcPts val="0"/>
              </a:spcBef>
              <a:spcAft>
                <a:spcPts val="0"/>
              </a:spcAft>
              <a:buSzPts val="1400"/>
              <a:buChar char="❏"/>
            </a:pPr>
            <a:r>
              <a:rPr lang="en-US" dirty="0"/>
              <a:t>NY is exception</a:t>
            </a:r>
          </a:p>
        </p:txBody>
      </p:sp>
      <p:pic>
        <p:nvPicPr>
          <p:cNvPr id="96" name="Google Shape;96;p19"/>
          <p:cNvPicPr preferRelativeResize="0"/>
          <p:nvPr/>
        </p:nvPicPr>
        <p:blipFill>
          <a:blip r:embed="rId3">
            <a:alphaModFix/>
          </a:blip>
          <a:stretch>
            <a:fillRect/>
          </a:stretch>
        </p:blipFill>
        <p:spPr>
          <a:xfrm>
            <a:off x="9175" y="939744"/>
            <a:ext cx="5256344" cy="2073900"/>
          </a:xfrm>
          <a:prstGeom prst="rect">
            <a:avLst/>
          </a:prstGeom>
          <a:noFill/>
          <a:ln>
            <a:noFill/>
          </a:ln>
        </p:spPr>
      </p:pic>
      <p:pic>
        <p:nvPicPr>
          <p:cNvPr id="97" name="Google Shape;97;p19"/>
          <p:cNvPicPr preferRelativeResize="0"/>
          <p:nvPr/>
        </p:nvPicPr>
        <p:blipFill>
          <a:blip r:embed="rId4">
            <a:alphaModFix/>
          </a:blip>
          <a:stretch>
            <a:fillRect/>
          </a:stretch>
        </p:blipFill>
        <p:spPr>
          <a:xfrm>
            <a:off x="5429582" y="1992936"/>
            <a:ext cx="3169842" cy="699687"/>
          </a:xfrm>
          <a:prstGeom prst="rect">
            <a:avLst/>
          </a:prstGeom>
          <a:noFill/>
          <a:ln>
            <a:noFill/>
          </a:ln>
        </p:spPr>
      </p:pic>
      <p:pic>
        <p:nvPicPr>
          <p:cNvPr id="98" name="Google Shape;98;p19"/>
          <p:cNvPicPr preferRelativeResize="0"/>
          <p:nvPr/>
        </p:nvPicPr>
        <p:blipFill>
          <a:blip r:embed="rId5">
            <a:alphaModFix/>
          </a:blip>
          <a:stretch>
            <a:fillRect/>
          </a:stretch>
        </p:blipFill>
        <p:spPr>
          <a:xfrm>
            <a:off x="228600" y="3115312"/>
            <a:ext cx="4720384" cy="2003375"/>
          </a:xfrm>
          <a:prstGeom prst="rect">
            <a:avLst/>
          </a:prstGeom>
          <a:noFill/>
          <a:ln>
            <a:noFill/>
          </a:ln>
        </p:spPr>
      </p:pic>
      <p:cxnSp>
        <p:nvCxnSpPr>
          <p:cNvPr id="99" name="Google Shape;99;p19"/>
          <p:cNvCxnSpPr/>
          <p:nvPr/>
        </p:nvCxnSpPr>
        <p:spPr>
          <a:xfrm flipH="1">
            <a:off x="5331700" y="3178225"/>
            <a:ext cx="11400" cy="1790700"/>
          </a:xfrm>
          <a:prstGeom prst="straightConnector1">
            <a:avLst/>
          </a:prstGeom>
          <a:noFill/>
          <a:ln w="9525" cap="flat" cmpd="sng">
            <a:solidFill>
              <a:schemeClr val="dk2"/>
            </a:solidFill>
            <a:prstDash val="solid"/>
            <a:round/>
            <a:headEnd type="none" w="med" len="med"/>
            <a:tailEnd type="none" w="med" len="med"/>
          </a:ln>
        </p:spPr>
      </p:cxnSp>
      <p:sp>
        <p:nvSpPr>
          <p:cNvPr id="100" name="Google Shape;100;p19"/>
          <p:cNvSpPr txBox="1"/>
          <p:nvPr/>
        </p:nvSpPr>
        <p:spPr>
          <a:xfrm>
            <a:off x="5344800" y="3864600"/>
            <a:ext cx="32688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US"/>
              <a:t>Florida “crypto currency capital”</a:t>
            </a:r>
          </a:p>
        </p:txBody>
      </p:sp>
      <p:sp>
        <p:nvSpPr>
          <p:cNvPr id="2" name="TextBox 1">
            <a:extLst>
              <a:ext uri="{FF2B5EF4-FFF2-40B4-BE49-F238E27FC236}">
                <a16:creationId xmlns:a16="http://schemas.microsoft.com/office/drawing/2014/main" id="{E24C103C-7602-426F-848E-6E36AFEC8902}"/>
              </a:ext>
            </a:extLst>
          </p:cNvPr>
          <p:cNvSpPr txBox="1"/>
          <p:nvPr/>
        </p:nvSpPr>
        <p:spPr>
          <a:xfrm>
            <a:off x="127591" y="382777"/>
            <a:ext cx="8201246" cy="584775"/>
          </a:xfrm>
          <a:prstGeom prst="rect">
            <a:avLst/>
          </a:prstGeom>
          <a:noFill/>
        </p:spPr>
        <p:txBody>
          <a:bodyPr wrap="square" rtlCol="0">
            <a:spAutoFit/>
          </a:bodyPr>
          <a:lstStyle/>
          <a:p>
            <a:r>
              <a:rPr lang="en-US" sz="1600" b="1" dirty="0">
                <a:solidFill>
                  <a:srgbClr val="0066FF"/>
                </a:solidFill>
                <a:latin typeface="+mj-lt"/>
                <a:ea typeface="+mj-ea"/>
                <a:cs typeface="+mj-cs"/>
              </a:rPr>
              <a:t>New York 4th most populous state with low adoption, Florida ahead of the pack. Alaska, Vermont yet to get their ATMs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4"/>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10" name="Picture 9">
            <a:extLst>
              <a:ext uri="{FF2B5EF4-FFF2-40B4-BE49-F238E27FC236}">
                <a16:creationId xmlns:a16="http://schemas.microsoft.com/office/drawing/2014/main" id="{931E6C43-D949-4F15-980C-288F8F4168A1}"/>
              </a:ext>
            </a:extLst>
          </p:cNvPr>
          <p:cNvPicPr>
            <a:picLocks noChangeAspect="1"/>
          </p:cNvPicPr>
          <p:nvPr/>
        </p:nvPicPr>
        <p:blipFill>
          <a:blip r:embed="rId3"/>
          <a:stretch>
            <a:fillRect/>
          </a:stretch>
        </p:blipFill>
        <p:spPr>
          <a:xfrm>
            <a:off x="64614" y="899976"/>
            <a:ext cx="8810850" cy="4120926"/>
          </a:xfrm>
          <a:prstGeom prst="rect">
            <a:avLst/>
          </a:prstGeom>
        </p:spPr>
      </p:pic>
      <p:sp>
        <p:nvSpPr>
          <p:cNvPr id="7" name="TextBox 6">
            <a:extLst>
              <a:ext uri="{FF2B5EF4-FFF2-40B4-BE49-F238E27FC236}">
                <a16:creationId xmlns:a16="http://schemas.microsoft.com/office/drawing/2014/main" id="{E67F4091-9CE4-415E-89CF-30C6E736DB83}"/>
              </a:ext>
            </a:extLst>
          </p:cNvPr>
          <p:cNvSpPr txBox="1"/>
          <p:nvPr/>
        </p:nvSpPr>
        <p:spPr>
          <a:xfrm>
            <a:off x="128409" y="10846"/>
            <a:ext cx="7346728" cy="53070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Bitcoin ATM Distribution in the US states</a:t>
            </a:r>
          </a:p>
        </p:txBody>
      </p:sp>
      <p:sp>
        <p:nvSpPr>
          <p:cNvPr id="8" name="Google Shape;111;p21">
            <a:extLst>
              <a:ext uri="{FF2B5EF4-FFF2-40B4-BE49-F238E27FC236}">
                <a16:creationId xmlns:a16="http://schemas.microsoft.com/office/drawing/2014/main" id="{CA1BF198-9278-4C5B-BDBF-428A74ACF22D}"/>
              </a:ext>
            </a:extLst>
          </p:cNvPr>
          <p:cNvSpPr txBox="1">
            <a:spLocks/>
          </p:cNvSpPr>
          <p:nvPr/>
        </p:nvSpPr>
        <p:spPr>
          <a:xfrm>
            <a:off x="157245" y="369271"/>
            <a:ext cx="6583321" cy="355601"/>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33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nSpc>
                <a:spcPct val="115000"/>
              </a:lnSpc>
            </a:pPr>
            <a:r>
              <a:rPr lang="en-US" sz="1600" b="1" dirty="0">
                <a:solidFill>
                  <a:srgbClr val="0066FF"/>
                </a:solidFill>
              </a:rPr>
              <a:t>West coast needs some work to catch-up with East Coast and Central</a:t>
            </a:r>
          </a:p>
          <a:p>
            <a:pPr>
              <a:spcBef>
                <a:spcPts val="1200"/>
              </a:spcBef>
            </a:pPr>
            <a:endParaRPr lang="en-US" sz="2000" b="1" dirty="0">
              <a:solidFill>
                <a:srgbClr val="0066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 name="TextBox 1">
            <a:extLst>
              <a:ext uri="{FF2B5EF4-FFF2-40B4-BE49-F238E27FC236}">
                <a16:creationId xmlns:a16="http://schemas.microsoft.com/office/drawing/2014/main" id="{9330980C-63A9-4DDC-9ACE-11BFC10F4F26}"/>
              </a:ext>
            </a:extLst>
          </p:cNvPr>
          <p:cNvSpPr txBox="1"/>
          <p:nvPr/>
        </p:nvSpPr>
        <p:spPr>
          <a:xfrm>
            <a:off x="2043330" y="1865024"/>
            <a:ext cx="6472018" cy="1052423"/>
          </a:xfrm>
          <a:prstGeom prst="rect">
            <a:avLst/>
          </a:prstGeom>
        </p:spPr>
        <p:txBody>
          <a:bodyPr vert="horz" lIns="91440" tIns="45720" rIns="91440" bIns="45720" rtlCol="0" anchor="ctr">
            <a:normAutofit fontScale="77500" lnSpcReduction="20000"/>
          </a:bodyPr>
          <a:lstStyle/>
          <a:p>
            <a:pPr>
              <a:lnSpc>
                <a:spcPct val="90000"/>
              </a:lnSpc>
              <a:spcBef>
                <a:spcPct val="0"/>
              </a:spcBef>
              <a:spcAft>
                <a:spcPts val="600"/>
              </a:spcAft>
            </a:pPr>
            <a:r>
              <a:rPr lang="en-US" sz="6600" kern="1200" dirty="0">
                <a:solidFill>
                  <a:schemeClr val="tx1"/>
                </a:solidFill>
                <a:latin typeface="+mj-lt"/>
                <a:ea typeface="+mj-ea"/>
                <a:cs typeface="+mj-cs"/>
              </a:rPr>
              <a:t>How Volatile is Bitcoin?</a:t>
            </a:r>
          </a:p>
        </p:txBody>
      </p:sp>
      <p:pic>
        <p:nvPicPr>
          <p:cNvPr id="13" name="Graphic 5" descr="Bitcoin">
            <a:extLst>
              <a:ext uri="{FF2B5EF4-FFF2-40B4-BE49-F238E27FC236}">
                <a16:creationId xmlns:a16="http://schemas.microsoft.com/office/drawing/2014/main" id="{6A3F703F-4360-4986-8441-ACD04CE44B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8650" y="1828799"/>
            <a:ext cx="1028700" cy="1028700"/>
          </a:xfrm>
          <a:prstGeom prst="rect">
            <a:avLst/>
          </a:prstGeom>
        </p:spPr>
      </p:pic>
    </p:spTree>
    <p:extLst>
      <p:ext uri="{BB962C8B-B14F-4D97-AF65-F5344CB8AC3E}">
        <p14:creationId xmlns:p14="http://schemas.microsoft.com/office/powerpoint/2010/main" val="4097426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4"/>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20911"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3E4DA90-1D9B-4D6F-B01C-1DD346A3D52E}"/>
              </a:ext>
            </a:extLst>
          </p:cNvPr>
          <p:cNvSpPr txBox="1"/>
          <p:nvPr/>
        </p:nvSpPr>
        <p:spPr>
          <a:xfrm>
            <a:off x="3559674" y="9979"/>
            <a:ext cx="4889666" cy="109760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100" kern="1200" dirty="0">
                <a:latin typeface="+mj-lt"/>
                <a:ea typeface="+mj-ea"/>
                <a:cs typeface="+mj-cs"/>
              </a:rPr>
              <a:t>Bitcoin Volatility (Beta)</a:t>
            </a:r>
          </a:p>
        </p:txBody>
      </p:sp>
      <p:grpSp>
        <p:nvGrpSpPr>
          <p:cNvPr id="21" name="Group 20">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5467" y="511222"/>
            <a:ext cx="846288" cy="635405"/>
            <a:chOff x="668003" y="1684057"/>
            <a:chExt cx="1128382" cy="847206"/>
          </a:xfrm>
        </p:grpSpPr>
        <p:sp>
          <p:nvSpPr>
            <p:cNvPr id="22"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1403865C-0A93-4AC5-AD72-8B4324B3F061}"/>
              </a:ext>
            </a:extLst>
          </p:cNvPr>
          <p:cNvSpPr txBox="1"/>
          <p:nvPr/>
        </p:nvSpPr>
        <p:spPr>
          <a:xfrm>
            <a:off x="135995" y="2374300"/>
            <a:ext cx="3308954" cy="94304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dirty="0">
                <a:solidFill>
                  <a:schemeClr val="bg1"/>
                </a:solidFill>
              </a:rPr>
              <a:t>Bitcoin beta : 1.12</a:t>
            </a:r>
          </a:p>
          <a:p>
            <a:pPr indent="-228600">
              <a:lnSpc>
                <a:spcPct val="90000"/>
              </a:lnSpc>
              <a:spcAft>
                <a:spcPts val="600"/>
              </a:spcAft>
              <a:buFont typeface="Arial" panose="020B0604020202020204" pitchFamily="34" charset="0"/>
              <a:buChar char="•"/>
            </a:pPr>
            <a:r>
              <a:rPr lang="en-US" sz="1500" dirty="0">
                <a:solidFill>
                  <a:schemeClr val="bg1"/>
                </a:solidFill>
              </a:rPr>
              <a:t>Tesla beta : 2.46 </a:t>
            </a:r>
          </a:p>
          <a:p>
            <a:pPr indent="-228600">
              <a:lnSpc>
                <a:spcPct val="90000"/>
              </a:lnSpc>
              <a:spcAft>
                <a:spcPts val="600"/>
              </a:spcAft>
              <a:buFont typeface="Arial" panose="020B0604020202020204" pitchFamily="34" charset="0"/>
              <a:buChar char="•"/>
            </a:pPr>
            <a:r>
              <a:rPr lang="en-US" sz="1500" dirty="0">
                <a:solidFill>
                  <a:schemeClr val="bg1"/>
                </a:solidFill>
              </a:rPr>
              <a:t>Tesla 119% more volatile than Bitcoin</a:t>
            </a:r>
          </a:p>
        </p:txBody>
      </p:sp>
      <p:sp>
        <p:nvSpPr>
          <p:cNvPr id="5" name="TextBox 4">
            <a:extLst>
              <a:ext uri="{FF2B5EF4-FFF2-40B4-BE49-F238E27FC236}">
                <a16:creationId xmlns:a16="http://schemas.microsoft.com/office/drawing/2014/main" id="{81AFAAE0-3903-4267-B397-2294CA5C8C3D}"/>
              </a:ext>
            </a:extLst>
          </p:cNvPr>
          <p:cNvSpPr txBox="1"/>
          <p:nvPr/>
        </p:nvSpPr>
        <p:spPr>
          <a:xfrm>
            <a:off x="262273" y="4834268"/>
            <a:ext cx="2998381" cy="215444"/>
          </a:xfrm>
          <a:prstGeom prst="rect">
            <a:avLst/>
          </a:prstGeom>
          <a:noFill/>
        </p:spPr>
        <p:txBody>
          <a:bodyPr wrap="square" rtlCol="0">
            <a:spAutoFit/>
          </a:bodyPr>
          <a:lstStyle/>
          <a:p>
            <a:pPr>
              <a:spcAft>
                <a:spcPts val="600"/>
              </a:spcAft>
            </a:pPr>
            <a:r>
              <a:rPr lang="en-US" sz="800" dirty="0">
                <a:solidFill>
                  <a:srgbClr val="0066FF"/>
                </a:solidFill>
              </a:rPr>
              <a:t>*</a:t>
            </a:r>
            <a:r>
              <a:rPr lang="en-US" sz="800" dirty="0"/>
              <a:t> Jan’2021 to June’2021 data</a:t>
            </a:r>
            <a:endParaRPr lang="en-US" sz="800"/>
          </a:p>
        </p:txBody>
      </p:sp>
      <p:sp>
        <p:nvSpPr>
          <p:cNvPr id="12" name="Google Shape;111;p21">
            <a:extLst>
              <a:ext uri="{FF2B5EF4-FFF2-40B4-BE49-F238E27FC236}">
                <a16:creationId xmlns:a16="http://schemas.microsoft.com/office/drawing/2014/main" id="{42936D84-E024-4179-8EEA-4E23096D579E}"/>
              </a:ext>
            </a:extLst>
          </p:cNvPr>
          <p:cNvSpPr txBox="1">
            <a:spLocks/>
          </p:cNvSpPr>
          <p:nvPr/>
        </p:nvSpPr>
        <p:spPr>
          <a:xfrm>
            <a:off x="3588034" y="355098"/>
            <a:ext cx="6583321" cy="355601"/>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33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nSpc>
                <a:spcPct val="115000"/>
              </a:lnSpc>
            </a:pPr>
            <a:r>
              <a:rPr lang="en-US" sz="1600" b="1" dirty="0">
                <a:solidFill>
                  <a:srgbClr val="0066FF"/>
                </a:solidFill>
              </a:rPr>
              <a:t>Bitcoin is volatile but Tesla is 119% more volatile than Bitcoin</a:t>
            </a:r>
          </a:p>
          <a:p>
            <a:pPr>
              <a:spcBef>
                <a:spcPts val="1200"/>
              </a:spcBef>
            </a:pPr>
            <a:endParaRPr lang="en-US" sz="2000" b="1" dirty="0">
              <a:solidFill>
                <a:srgbClr val="0066FF"/>
              </a:solidFill>
            </a:endParaRPr>
          </a:p>
        </p:txBody>
      </p:sp>
      <p:pic>
        <p:nvPicPr>
          <p:cNvPr id="14" name="Picture 13">
            <a:extLst>
              <a:ext uri="{FF2B5EF4-FFF2-40B4-BE49-F238E27FC236}">
                <a16:creationId xmlns:a16="http://schemas.microsoft.com/office/drawing/2014/main" id="{EA51AE9E-7E4E-4B60-9922-44939DE3702B}"/>
              </a:ext>
            </a:extLst>
          </p:cNvPr>
          <p:cNvPicPr>
            <a:picLocks noChangeAspect="1"/>
          </p:cNvPicPr>
          <p:nvPr/>
        </p:nvPicPr>
        <p:blipFill>
          <a:blip r:embed="rId3"/>
          <a:stretch>
            <a:fillRect/>
          </a:stretch>
        </p:blipFill>
        <p:spPr>
          <a:xfrm>
            <a:off x="4202874" y="3625955"/>
            <a:ext cx="4285229" cy="1423757"/>
          </a:xfrm>
          <a:prstGeom prst="rect">
            <a:avLst/>
          </a:prstGeom>
        </p:spPr>
      </p:pic>
      <p:pic>
        <p:nvPicPr>
          <p:cNvPr id="16" name="Picture 15">
            <a:extLst>
              <a:ext uri="{FF2B5EF4-FFF2-40B4-BE49-F238E27FC236}">
                <a16:creationId xmlns:a16="http://schemas.microsoft.com/office/drawing/2014/main" id="{DF57B56B-AE38-422E-B0BA-D5B9F36D1051}"/>
              </a:ext>
            </a:extLst>
          </p:cNvPr>
          <p:cNvPicPr>
            <a:picLocks noChangeAspect="1"/>
          </p:cNvPicPr>
          <p:nvPr/>
        </p:nvPicPr>
        <p:blipFill>
          <a:blip r:embed="rId4"/>
          <a:stretch>
            <a:fillRect/>
          </a:stretch>
        </p:blipFill>
        <p:spPr>
          <a:xfrm>
            <a:off x="3954329" y="774203"/>
            <a:ext cx="4889666" cy="2788247"/>
          </a:xfrm>
          <a:prstGeom prst="rect">
            <a:avLst/>
          </a:prstGeom>
        </p:spPr>
      </p:pic>
    </p:spTree>
    <p:extLst>
      <p:ext uri="{BB962C8B-B14F-4D97-AF65-F5344CB8AC3E}">
        <p14:creationId xmlns:p14="http://schemas.microsoft.com/office/powerpoint/2010/main" val="3454725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 name="TextBox 1">
            <a:extLst>
              <a:ext uri="{FF2B5EF4-FFF2-40B4-BE49-F238E27FC236}">
                <a16:creationId xmlns:a16="http://schemas.microsoft.com/office/drawing/2014/main" id="{9330980C-63A9-4DDC-9ACE-11BFC10F4F26}"/>
              </a:ext>
            </a:extLst>
          </p:cNvPr>
          <p:cNvSpPr txBox="1"/>
          <p:nvPr/>
        </p:nvSpPr>
        <p:spPr>
          <a:xfrm>
            <a:off x="2043330" y="1865024"/>
            <a:ext cx="6472018" cy="1052423"/>
          </a:xfrm>
          <a:prstGeom prst="rect">
            <a:avLst/>
          </a:prstGeom>
        </p:spPr>
        <p:txBody>
          <a:bodyPr vert="horz" lIns="91440" tIns="45720" rIns="91440" bIns="45720" rtlCol="0" anchor="ctr">
            <a:normAutofit fontScale="55000" lnSpcReduction="20000"/>
          </a:bodyPr>
          <a:lstStyle/>
          <a:p>
            <a:pPr>
              <a:lnSpc>
                <a:spcPct val="90000"/>
              </a:lnSpc>
              <a:spcBef>
                <a:spcPct val="0"/>
              </a:spcBef>
              <a:spcAft>
                <a:spcPts val="600"/>
              </a:spcAft>
            </a:pPr>
            <a:r>
              <a:rPr lang="en-US" sz="6600" kern="1200" dirty="0">
                <a:solidFill>
                  <a:schemeClr val="tx1"/>
                </a:solidFill>
                <a:latin typeface="+mj-lt"/>
                <a:ea typeface="+mj-ea"/>
                <a:cs typeface="+mj-cs"/>
              </a:rPr>
              <a:t>Can Bitcoin can be considered as a portfolio diversification vehicle?</a:t>
            </a:r>
          </a:p>
        </p:txBody>
      </p:sp>
      <p:pic>
        <p:nvPicPr>
          <p:cNvPr id="13" name="Graphic 5" descr="Bitcoin">
            <a:extLst>
              <a:ext uri="{FF2B5EF4-FFF2-40B4-BE49-F238E27FC236}">
                <a16:creationId xmlns:a16="http://schemas.microsoft.com/office/drawing/2014/main" id="{6A3F703F-4360-4986-8441-ACD04CE44B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8650" y="1828799"/>
            <a:ext cx="1028700" cy="1028700"/>
          </a:xfrm>
          <a:prstGeom prst="rect">
            <a:avLst/>
          </a:prstGeom>
        </p:spPr>
      </p:pic>
    </p:spTree>
    <p:extLst>
      <p:ext uri="{BB962C8B-B14F-4D97-AF65-F5344CB8AC3E}">
        <p14:creationId xmlns:p14="http://schemas.microsoft.com/office/powerpoint/2010/main" val="964506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TextBox 5">
            <a:extLst>
              <a:ext uri="{FF2B5EF4-FFF2-40B4-BE49-F238E27FC236}">
                <a16:creationId xmlns:a16="http://schemas.microsoft.com/office/drawing/2014/main" id="{A3E4DA90-1D9B-4D6F-B01C-1DD346A3D52E}"/>
              </a:ext>
            </a:extLst>
          </p:cNvPr>
          <p:cNvSpPr txBox="1"/>
          <p:nvPr/>
        </p:nvSpPr>
        <p:spPr>
          <a:xfrm>
            <a:off x="157485" y="10846"/>
            <a:ext cx="7346728" cy="53070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Bitcoin correlation with SP500 </a:t>
            </a:r>
          </a:p>
        </p:txBody>
      </p:sp>
      <p:pic>
        <p:nvPicPr>
          <p:cNvPr id="8" name="Picture 7">
            <a:extLst>
              <a:ext uri="{FF2B5EF4-FFF2-40B4-BE49-F238E27FC236}">
                <a16:creationId xmlns:a16="http://schemas.microsoft.com/office/drawing/2014/main" id="{B01A0BE3-0361-4D9E-B965-F092791FC1AB}"/>
              </a:ext>
            </a:extLst>
          </p:cNvPr>
          <p:cNvPicPr>
            <a:picLocks noChangeAspect="1"/>
          </p:cNvPicPr>
          <p:nvPr/>
        </p:nvPicPr>
        <p:blipFill>
          <a:blip r:embed="rId3"/>
          <a:stretch>
            <a:fillRect/>
          </a:stretch>
        </p:blipFill>
        <p:spPr>
          <a:xfrm>
            <a:off x="5756272" y="3237167"/>
            <a:ext cx="2914650" cy="1762125"/>
          </a:xfrm>
          <a:prstGeom prst="rect">
            <a:avLst/>
          </a:prstGeom>
        </p:spPr>
      </p:pic>
      <p:pic>
        <p:nvPicPr>
          <p:cNvPr id="12" name="Picture 11">
            <a:extLst>
              <a:ext uri="{FF2B5EF4-FFF2-40B4-BE49-F238E27FC236}">
                <a16:creationId xmlns:a16="http://schemas.microsoft.com/office/drawing/2014/main" id="{1C2FA195-66DD-489E-BEAD-C52030B4C5FF}"/>
              </a:ext>
            </a:extLst>
          </p:cNvPr>
          <p:cNvPicPr>
            <a:picLocks noChangeAspect="1"/>
          </p:cNvPicPr>
          <p:nvPr/>
        </p:nvPicPr>
        <p:blipFill>
          <a:blip r:embed="rId4"/>
          <a:stretch>
            <a:fillRect/>
          </a:stretch>
        </p:blipFill>
        <p:spPr>
          <a:xfrm>
            <a:off x="274220" y="1122289"/>
            <a:ext cx="5061402" cy="3001699"/>
          </a:xfrm>
          <a:prstGeom prst="rect">
            <a:avLst/>
          </a:prstGeom>
        </p:spPr>
      </p:pic>
      <p:sp>
        <p:nvSpPr>
          <p:cNvPr id="13" name="TextBox 12">
            <a:extLst>
              <a:ext uri="{FF2B5EF4-FFF2-40B4-BE49-F238E27FC236}">
                <a16:creationId xmlns:a16="http://schemas.microsoft.com/office/drawing/2014/main" id="{8761EAE8-91FC-42DA-AA0B-2DA34BBE2021}"/>
              </a:ext>
            </a:extLst>
          </p:cNvPr>
          <p:cNvSpPr txBox="1"/>
          <p:nvPr/>
        </p:nvSpPr>
        <p:spPr>
          <a:xfrm>
            <a:off x="6035133" y="1816647"/>
            <a:ext cx="2635789" cy="923330"/>
          </a:xfrm>
          <a:prstGeom prst="rect">
            <a:avLst/>
          </a:prstGeom>
          <a:noFill/>
        </p:spPr>
        <p:txBody>
          <a:bodyPr wrap="square" rtlCol="0">
            <a:spAutoFit/>
          </a:bodyPr>
          <a:lstStyle/>
          <a:p>
            <a:r>
              <a:rPr lang="en-US" dirty="0"/>
              <a:t>Bitcoin correlation with SP500 has been dipping in the past 6 months</a:t>
            </a:r>
          </a:p>
        </p:txBody>
      </p:sp>
      <p:sp>
        <p:nvSpPr>
          <p:cNvPr id="14" name="Arrow: Right 13">
            <a:extLst>
              <a:ext uri="{FF2B5EF4-FFF2-40B4-BE49-F238E27FC236}">
                <a16:creationId xmlns:a16="http://schemas.microsoft.com/office/drawing/2014/main" id="{1F35F246-C1D0-4154-A999-051150EA969A}"/>
              </a:ext>
            </a:extLst>
          </p:cNvPr>
          <p:cNvSpPr/>
          <p:nvPr/>
        </p:nvSpPr>
        <p:spPr>
          <a:xfrm>
            <a:off x="5392326" y="2328366"/>
            <a:ext cx="473077"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111;p21">
            <a:extLst>
              <a:ext uri="{FF2B5EF4-FFF2-40B4-BE49-F238E27FC236}">
                <a16:creationId xmlns:a16="http://schemas.microsoft.com/office/drawing/2014/main" id="{4F8D9D60-12DC-48CF-9E82-E49599ABA7F4}"/>
              </a:ext>
            </a:extLst>
          </p:cNvPr>
          <p:cNvSpPr txBox="1">
            <a:spLocks/>
          </p:cNvSpPr>
          <p:nvPr/>
        </p:nvSpPr>
        <p:spPr>
          <a:xfrm>
            <a:off x="157245" y="369271"/>
            <a:ext cx="8774104" cy="355601"/>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33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nSpc>
                <a:spcPct val="115000"/>
              </a:lnSpc>
            </a:pPr>
            <a:r>
              <a:rPr lang="en-US" sz="1600" b="1" dirty="0">
                <a:solidFill>
                  <a:srgbClr val="0066FF"/>
                </a:solidFill>
              </a:rPr>
              <a:t>Bitcoin correlation with S&amp;P500 is in downward trend – an emerging asset class for portfolio diversification </a:t>
            </a:r>
          </a:p>
          <a:p>
            <a:pPr>
              <a:spcBef>
                <a:spcPts val="1200"/>
              </a:spcBef>
            </a:pPr>
            <a:endParaRPr lang="en-US" sz="2000" b="1" dirty="0">
              <a:solidFill>
                <a:srgbClr val="0066FF"/>
              </a:solidFill>
            </a:endParaRPr>
          </a:p>
        </p:txBody>
      </p:sp>
    </p:spTree>
    <p:extLst>
      <p:ext uri="{BB962C8B-B14F-4D97-AF65-F5344CB8AC3E}">
        <p14:creationId xmlns:p14="http://schemas.microsoft.com/office/powerpoint/2010/main" val="3370932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 name="TextBox 1">
            <a:extLst>
              <a:ext uri="{FF2B5EF4-FFF2-40B4-BE49-F238E27FC236}">
                <a16:creationId xmlns:a16="http://schemas.microsoft.com/office/drawing/2014/main" id="{9330980C-63A9-4DDC-9ACE-11BFC10F4F26}"/>
              </a:ext>
            </a:extLst>
          </p:cNvPr>
          <p:cNvSpPr txBox="1"/>
          <p:nvPr/>
        </p:nvSpPr>
        <p:spPr>
          <a:xfrm>
            <a:off x="1717271" y="423042"/>
            <a:ext cx="7249520" cy="2050875"/>
          </a:xfrm>
          <a:prstGeom prst="rect">
            <a:avLst/>
          </a:prstGeom>
        </p:spPr>
        <p:txBody>
          <a:bodyPr vert="horz" lIns="91440" tIns="45720" rIns="91440" bIns="45720" rtlCol="0" anchor="ctr">
            <a:normAutofit fontScale="40000" lnSpcReduction="20000"/>
          </a:bodyPr>
          <a:lstStyle/>
          <a:p>
            <a:pPr>
              <a:lnSpc>
                <a:spcPct val="90000"/>
              </a:lnSpc>
              <a:spcBef>
                <a:spcPct val="0"/>
              </a:spcBef>
              <a:spcAft>
                <a:spcPts val="600"/>
              </a:spcAft>
            </a:pPr>
            <a:r>
              <a:rPr lang="en-US" sz="6600" dirty="0">
                <a:latin typeface="+mj-lt"/>
                <a:ea typeface="+mj-ea"/>
                <a:cs typeface="+mj-cs"/>
              </a:rPr>
              <a:t>Why is the current bearish trend in Bitcoin price action when:</a:t>
            </a:r>
          </a:p>
          <a:p>
            <a:pPr indent="-365760">
              <a:lnSpc>
                <a:spcPct val="90000"/>
              </a:lnSpc>
              <a:spcBef>
                <a:spcPct val="0"/>
              </a:spcBef>
              <a:spcAft>
                <a:spcPts val="600"/>
              </a:spcAft>
              <a:buFont typeface="Wingdings" panose="05000000000000000000" pitchFamily="2" charset="2"/>
              <a:buChar char="§"/>
            </a:pPr>
            <a:r>
              <a:rPr lang="en-US" sz="6000" dirty="0">
                <a:latin typeface="+mj-lt"/>
                <a:ea typeface="+mj-ea"/>
                <a:cs typeface="+mj-cs"/>
              </a:rPr>
              <a:t>Adoption is increasing</a:t>
            </a:r>
          </a:p>
          <a:p>
            <a:pPr indent="-365760">
              <a:lnSpc>
                <a:spcPct val="90000"/>
              </a:lnSpc>
              <a:spcBef>
                <a:spcPct val="0"/>
              </a:spcBef>
              <a:spcAft>
                <a:spcPts val="600"/>
              </a:spcAft>
              <a:buFont typeface="Wingdings" panose="05000000000000000000" pitchFamily="2" charset="2"/>
              <a:buChar char="§"/>
            </a:pPr>
            <a:r>
              <a:rPr lang="en-US" sz="6000" dirty="0">
                <a:latin typeface="+mj-lt"/>
                <a:ea typeface="+mj-ea"/>
                <a:cs typeface="+mj-cs"/>
              </a:rPr>
              <a:t>Not the </a:t>
            </a:r>
            <a:r>
              <a:rPr lang="en-US" sz="6000" u="sng" dirty="0">
                <a:latin typeface="+mj-lt"/>
                <a:ea typeface="+mj-ea"/>
                <a:cs typeface="+mj-cs"/>
              </a:rPr>
              <a:t>most</a:t>
            </a:r>
            <a:r>
              <a:rPr lang="en-US" sz="6000" dirty="0">
                <a:latin typeface="+mj-lt"/>
                <a:ea typeface="+mj-ea"/>
                <a:cs typeface="+mj-cs"/>
              </a:rPr>
              <a:t> volatile asset</a:t>
            </a:r>
          </a:p>
          <a:p>
            <a:pPr indent="-365760">
              <a:lnSpc>
                <a:spcPct val="90000"/>
              </a:lnSpc>
              <a:spcBef>
                <a:spcPct val="0"/>
              </a:spcBef>
              <a:spcAft>
                <a:spcPts val="600"/>
              </a:spcAft>
              <a:buFont typeface="Wingdings" panose="05000000000000000000" pitchFamily="2" charset="2"/>
              <a:buChar char="§"/>
            </a:pPr>
            <a:r>
              <a:rPr lang="en-US" sz="6000" dirty="0">
                <a:latin typeface="+mj-lt"/>
                <a:ea typeface="+mj-ea"/>
                <a:cs typeface="+mj-cs"/>
              </a:rPr>
              <a:t>Becoming less correlated with other asset classes</a:t>
            </a:r>
          </a:p>
        </p:txBody>
      </p:sp>
      <p:pic>
        <p:nvPicPr>
          <p:cNvPr id="13" name="Graphic 5" descr="Bitcoin">
            <a:extLst>
              <a:ext uri="{FF2B5EF4-FFF2-40B4-BE49-F238E27FC236}">
                <a16:creationId xmlns:a16="http://schemas.microsoft.com/office/drawing/2014/main" id="{6A3F703F-4360-4986-8441-ACD04CE44B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174" y="886043"/>
            <a:ext cx="1152281" cy="1028700"/>
          </a:xfrm>
          <a:prstGeom prst="rect">
            <a:avLst/>
          </a:prstGeom>
        </p:spPr>
      </p:pic>
      <p:pic>
        <p:nvPicPr>
          <p:cNvPr id="4" name="Picture 3">
            <a:extLst>
              <a:ext uri="{FF2B5EF4-FFF2-40B4-BE49-F238E27FC236}">
                <a16:creationId xmlns:a16="http://schemas.microsoft.com/office/drawing/2014/main" id="{FFE0F3A8-9AD0-478C-9C45-8506AF5D72F0}"/>
              </a:ext>
            </a:extLst>
          </p:cNvPr>
          <p:cNvPicPr>
            <a:picLocks noChangeAspect="1"/>
          </p:cNvPicPr>
          <p:nvPr/>
        </p:nvPicPr>
        <p:blipFill>
          <a:blip r:embed="rId5"/>
          <a:stretch>
            <a:fillRect/>
          </a:stretch>
        </p:blipFill>
        <p:spPr>
          <a:xfrm>
            <a:off x="4993715" y="2473917"/>
            <a:ext cx="2450564" cy="2515053"/>
          </a:xfrm>
          <a:prstGeom prst="rect">
            <a:avLst/>
          </a:prstGeom>
        </p:spPr>
      </p:pic>
      <p:sp>
        <p:nvSpPr>
          <p:cNvPr id="6" name="TextBox 5">
            <a:extLst>
              <a:ext uri="{FF2B5EF4-FFF2-40B4-BE49-F238E27FC236}">
                <a16:creationId xmlns:a16="http://schemas.microsoft.com/office/drawing/2014/main" id="{74E9D8BC-D3BD-4B07-A87C-1C858A479DF1}"/>
              </a:ext>
            </a:extLst>
          </p:cNvPr>
          <p:cNvSpPr txBox="1"/>
          <p:nvPr/>
        </p:nvSpPr>
        <p:spPr>
          <a:xfrm>
            <a:off x="7353126" y="4685413"/>
            <a:ext cx="1306369" cy="338554"/>
          </a:xfrm>
          <a:prstGeom prst="rect">
            <a:avLst/>
          </a:prstGeom>
          <a:noFill/>
        </p:spPr>
        <p:txBody>
          <a:bodyPr wrap="square" rtlCol="0">
            <a:spAutoFit/>
          </a:bodyPr>
          <a:lstStyle/>
          <a:p>
            <a:r>
              <a:rPr lang="en-US" sz="1600" dirty="0"/>
              <a:t>Death-cross</a:t>
            </a:r>
          </a:p>
        </p:txBody>
      </p:sp>
      <p:cxnSp>
        <p:nvCxnSpPr>
          <p:cNvPr id="7" name="Straight Arrow Connector 6">
            <a:extLst>
              <a:ext uri="{FF2B5EF4-FFF2-40B4-BE49-F238E27FC236}">
                <a16:creationId xmlns:a16="http://schemas.microsoft.com/office/drawing/2014/main" id="{9BFF0A31-A6D7-490E-B5F6-A65D83F5733A}"/>
              </a:ext>
            </a:extLst>
          </p:cNvPr>
          <p:cNvCxnSpPr>
            <a:cxnSpLocks/>
          </p:cNvCxnSpPr>
          <p:nvPr/>
        </p:nvCxnSpPr>
        <p:spPr>
          <a:xfrm flipH="1" flipV="1">
            <a:off x="6868633" y="3671777"/>
            <a:ext cx="1141226" cy="1095014"/>
          </a:xfrm>
          <a:prstGeom prst="straightConnector1">
            <a:avLst/>
          </a:prstGeom>
          <a:ln w="127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276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TextBox 5">
            <a:extLst>
              <a:ext uri="{FF2B5EF4-FFF2-40B4-BE49-F238E27FC236}">
                <a16:creationId xmlns:a16="http://schemas.microsoft.com/office/drawing/2014/main" id="{A3E4DA90-1D9B-4D6F-B01C-1DD346A3D52E}"/>
              </a:ext>
            </a:extLst>
          </p:cNvPr>
          <p:cNvSpPr txBox="1"/>
          <p:nvPr/>
        </p:nvSpPr>
        <p:spPr>
          <a:xfrm>
            <a:off x="157485" y="131349"/>
            <a:ext cx="7346728" cy="530705"/>
          </a:xfrm>
          <a:prstGeom prst="rect">
            <a:avLst/>
          </a:prstGeom>
        </p:spPr>
        <p:txBody>
          <a:bodyPr vert="horz" lIns="91440" tIns="45720" rIns="91440" bIns="45720" rtlCol="0" anchor="b">
            <a:normAutofit fontScale="85000" lnSpcReduction="10000"/>
          </a:bodyPr>
          <a:lstStyle/>
          <a:p>
            <a:pPr>
              <a:lnSpc>
                <a:spcPct val="90000"/>
              </a:lnSpc>
              <a:spcBef>
                <a:spcPct val="0"/>
              </a:spcBef>
              <a:spcAft>
                <a:spcPts val="600"/>
              </a:spcAft>
            </a:pPr>
            <a:r>
              <a:rPr lang="en-US" sz="2800" b="0" i="0" dirty="0">
                <a:solidFill>
                  <a:srgbClr val="202124"/>
                </a:solidFill>
                <a:effectLst/>
                <a:latin typeface="Google Sans"/>
              </a:rPr>
              <a:t>Environmental, Social, and Governance (ESG) Concerns</a:t>
            </a:r>
            <a:endParaRPr lang="en-US" sz="2800" dirty="0">
              <a:latin typeface="+mj-lt"/>
              <a:ea typeface="+mj-ea"/>
              <a:cs typeface="+mj-cs"/>
            </a:endParaRPr>
          </a:p>
        </p:txBody>
      </p:sp>
      <p:sp>
        <p:nvSpPr>
          <p:cNvPr id="13" name="TextBox 12">
            <a:extLst>
              <a:ext uri="{FF2B5EF4-FFF2-40B4-BE49-F238E27FC236}">
                <a16:creationId xmlns:a16="http://schemas.microsoft.com/office/drawing/2014/main" id="{8761EAE8-91FC-42DA-AA0B-2DA34BBE2021}"/>
              </a:ext>
            </a:extLst>
          </p:cNvPr>
          <p:cNvSpPr txBox="1"/>
          <p:nvPr/>
        </p:nvSpPr>
        <p:spPr>
          <a:xfrm>
            <a:off x="5167424" y="2397886"/>
            <a:ext cx="3305030" cy="1246495"/>
          </a:xfrm>
          <a:prstGeom prst="rect">
            <a:avLst/>
          </a:prstGeom>
          <a:noFill/>
        </p:spPr>
        <p:txBody>
          <a:bodyPr wrap="square" rtlCol="0">
            <a:spAutoFit/>
          </a:bodyPr>
          <a:lstStyle/>
          <a:p>
            <a:pPr marL="182880" indent="-182880">
              <a:spcBef>
                <a:spcPts val="300"/>
              </a:spcBef>
              <a:spcAft>
                <a:spcPts val="300"/>
              </a:spcAft>
              <a:buFont typeface="Wingdings" panose="05000000000000000000" pitchFamily="2" charset="2"/>
              <a:buChar char="§"/>
            </a:pPr>
            <a:r>
              <a:rPr lang="en-US" sz="1400" dirty="0"/>
              <a:t>~35-40% of world’s mining capacity is expected to move to greener energy – paving the way to solve ESG concerns in next few months</a:t>
            </a:r>
          </a:p>
          <a:p>
            <a:pPr marL="182880" indent="-182880">
              <a:spcBef>
                <a:spcPts val="300"/>
              </a:spcBef>
              <a:spcAft>
                <a:spcPts val="300"/>
              </a:spcAft>
              <a:buFont typeface="Wingdings" panose="05000000000000000000" pitchFamily="2" charset="2"/>
              <a:buChar char="§"/>
            </a:pPr>
            <a:r>
              <a:rPr lang="en-US" sz="1400" dirty="0"/>
              <a:t>More institutional adoption </a:t>
            </a:r>
          </a:p>
        </p:txBody>
      </p:sp>
      <p:sp>
        <p:nvSpPr>
          <p:cNvPr id="14" name="Arrow: Right 13">
            <a:extLst>
              <a:ext uri="{FF2B5EF4-FFF2-40B4-BE49-F238E27FC236}">
                <a16:creationId xmlns:a16="http://schemas.microsoft.com/office/drawing/2014/main" id="{1F35F246-C1D0-4154-A999-051150EA969A}"/>
              </a:ext>
            </a:extLst>
          </p:cNvPr>
          <p:cNvSpPr/>
          <p:nvPr/>
        </p:nvSpPr>
        <p:spPr>
          <a:xfrm>
            <a:off x="4544297" y="2817451"/>
            <a:ext cx="473077"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111;p21">
            <a:extLst>
              <a:ext uri="{FF2B5EF4-FFF2-40B4-BE49-F238E27FC236}">
                <a16:creationId xmlns:a16="http://schemas.microsoft.com/office/drawing/2014/main" id="{4F8D9D60-12DC-48CF-9E82-E49599ABA7F4}"/>
              </a:ext>
            </a:extLst>
          </p:cNvPr>
          <p:cNvSpPr txBox="1">
            <a:spLocks/>
          </p:cNvSpPr>
          <p:nvPr/>
        </p:nvSpPr>
        <p:spPr>
          <a:xfrm>
            <a:off x="157245" y="489774"/>
            <a:ext cx="8774104" cy="66947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33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nSpc>
                <a:spcPct val="115000"/>
              </a:lnSpc>
            </a:pPr>
            <a:r>
              <a:rPr lang="en-US" sz="1600" b="1" dirty="0">
                <a:solidFill>
                  <a:srgbClr val="0066FF"/>
                </a:solidFill>
              </a:rPr>
              <a:t>Bitcoin mining ban in one of the countries would propel Bitcoin mining to clean energy, would drastically reduce carbon footprint </a:t>
            </a:r>
          </a:p>
          <a:p>
            <a:pPr>
              <a:spcBef>
                <a:spcPts val="1200"/>
              </a:spcBef>
            </a:pPr>
            <a:endParaRPr lang="en-US" sz="2000" b="1" dirty="0">
              <a:solidFill>
                <a:srgbClr val="0066FF"/>
              </a:solidFill>
            </a:endParaRPr>
          </a:p>
        </p:txBody>
      </p:sp>
      <p:pic>
        <p:nvPicPr>
          <p:cNvPr id="3" name="Picture 2">
            <a:extLst>
              <a:ext uri="{FF2B5EF4-FFF2-40B4-BE49-F238E27FC236}">
                <a16:creationId xmlns:a16="http://schemas.microsoft.com/office/drawing/2014/main" id="{0AFE6F01-F4DD-48EB-B392-FFC7FB6811BB}"/>
              </a:ext>
            </a:extLst>
          </p:cNvPr>
          <p:cNvPicPr>
            <a:picLocks noChangeAspect="1"/>
          </p:cNvPicPr>
          <p:nvPr/>
        </p:nvPicPr>
        <p:blipFill>
          <a:blip r:embed="rId3"/>
          <a:stretch>
            <a:fillRect/>
          </a:stretch>
        </p:blipFill>
        <p:spPr>
          <a:xfrm>
            <a:off x="103912" y="1609201"/>
            <a:ext cx="4371991" cy="2884331"/>
          </a:xfrm>
          <a:prstGeom prst="rect">
            <a:avLst/>
          </a:prstGeom>
        </p:spPr>
      </p:pic>
      <p:sp>
        <p:nvSpPr>
          <p:cNvPr id="4" name="TextBox 3">
            <a:extLst>
              <a:ext uri="{FF2B5EF4-FFF2-40B4-BE49-F238E27FC236}">
                <a16:creationId xmlns:a16="http://schemas.microsoft.com/office/drawing/2014/main" id="{18CDFF8C-A5CE-4D2A-B123-B7EA12FA6FBD}"/>
              </a:ext>
            </a:extLst>
          </p:cNvPr>
          <p:cNvSpPr txBox="1"/>
          <p:nvPr/>
        </p:nvSpPr>
        <p:spPr>
          <a:xfrm>
            <a:off x="2806997" y="2220681"/>
            <a:ext cx="673395" cy="230832"/>
          </a:xfrm>
          <a:prstGeom prst="rect">
            <a:avLst/>
          </a:prstGeom>
          <a:solidFill>
            <a:schemeClr val="bg1"/>
          </a:solidFill>
        </p:spPr>
        <p:txBody>
          <a:bodyPr wrap="square" rtlCol="0">
            <a:spAutoFit/>
          </a:bodyPr>
          <a:lstStyle/>
          <a:p>
            <a:r>
              <a:rPr lang="en-US" sz="900" dirty="0"/>
              <a:t>173.68M</a:t>
            </a:r>
          </a:p>
        </p:txBody>
      </p:sp>
      <p:sp>
        <p:nvSpPr>
          <p:cNvPr id="11" name="TextBox 10">
            <a:extLst>
              <a:ext uri="{FF2B5EF4-FFF2-40B4-BE49-F238E27FC236}">
                <a16:creationId xmlns:a16="http://schemas.microsoft.com/office/drawing/2014/main" id="{9836CFEA-9DA1-4DBF-9AA5-CAC23EBFE0D0}"/>
              </a:ext>
            </a:extLst>
          </p:cNvPr>
          <p:cNvSpPr txBox="1"/>
          <p:nvPr/>
        </p:nvSpPr>
        <p:spPr>
          <a:xfrm>
            <a:off x="3916730" y="3882908"/>
            <a:ext cx="459938" cy="230832"/>
          </a:xfrm>
          <a:prstGeom prst="rect">
            <a:avLst/>
          </a:prstGeom>
          <a:solidFill>
            <a:schemeClr val="bg1"/>
          </a:solidFill>
        </p:spPr>
        <p:txBody>
          <a:bodyPr wrap="square" rtlCol="0">
            <a:spAutoFit/>
          </a:bodyPr>
          <a:lstStyle/>
          <a:p>
            <a:r>
              <a:rPr lang="en-US" sz="900" dirty="0"/>
              <a:t>102M</a:t>
            </a:r>
          </a:p>
        </p:txBody>
      </p:sp>
    </p:spTree>
    <p:extLst>
      <p:ext uri="{BB962C8B-B14F-4D97-AF65-F5344CB8AC3E}">
        <p14:creationId xmlns:p14="http://schemas.microsoft.com/office/powerpoint/2010/main" val="2486591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 name="TextBox 1">
            <a:extLst>
              <a:ext uri="{FF2B5EF4-FFF2-40B4-BE49-F238E27FC236}">
                <a16:creationId xmlns:a16="http://schemas.microsoft.com/office/drawing/2014/main" id="{9330980C-63A9-4DDC-9ACE-11BFC10F4F26}"/>
              </a:ext>
            </a:extLst>
          </p:cNvPr>
          <p:cNvSpPr txBox="1"/>
          <p:nvPr/>
        </p:nvSpPr>
        <p:spPr>
          <a:xfrm>
            <a:off x="1375144" y="1183758"/>
            <a:ext cx="7140204" cy="314014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dirty="0">
                <a:latin typeface="+mj-lt"/>
                <a:ea typeface="+mj-ea"/>
                <a:cs typeface="+mj-cs"/>
              </a:rPr>
              <a:t>What are some of the features that can signal potential price movement?</a:t>
            </a:r>
          </a:p>
          <a:p>
            <a:pPr marL="731520" indent="-548640">
              <a:lnSpc>
                <a:spcPct val="90000"/>
              </a:lnSpc>
              <a:spcBef>
                <a:spcPct val="0"/>
              </a:spcBef>
              <a:spcAft>
                <a:spcPts val="600"/>
              </a:spcAft>
              <a:buFont typeface="+mj-lt"/>
              <a:buAutoNum type="alphaLcParenR"/>
            </a:pPr>
            <a:r>
              <a:rPr lang="en-US" sz="2400" kern="1200" dirty="0">
                <a:solidFill>
                  <a:schemeClr val="tx1"/>
                </a:solidFill>
                <a:latin typeface="+mj-lt"/>
                <a:ea typeface="+mj-ea"/>
                <a:cs typeface="+mj-cs"/>
              </a:rPr>
              <a:t>Hash-rate, Difficultie</a:t>
            </a:r>
            <a:r>
              <a:rPr lang="en-US" sz="2400" dirty="0"/>
              <a:t>s and </a:t>
            </a:r>
            <a:r>
              <a:rPr lang="en-US" sz="2400" kern="1200" dirty="0">
                <a:solidFill>
                  <a:schemeClr val="tx1"/>
                </a:solidFill>
                <a:latin typeface="+mj-lt"/>
                <a:ea typeface="+mj-ea"/>
                <a:cs typeface="+mj-cs"/>
              </a:rPr>
              <a:t>Wallet Addresses</a:t>
            </a:r>
          </a:p>
          <a:p>
            <a:pPr marL="731520" indent="-548640">
              <a:lnSpc>
                <a:spcPct val="90000"/>
              </a:lnSpc>
              <a:spcBef>
                <a:spcPct val="0"/>
              </a:spcBef>
              <a:spcAft>
                <a:spcPts val="600"/>
              </a:spcAft>
              <a:buFont typeface="+mj-lt"/>
              <a:buAutoNum type="alphaLcParenR"/>
            </a:pPr>
            <a:r>
              <a:rPr lang="en-US" sz="2400" dirty="0">
                <a:latin typeface="+mj-lt"/>
                <a:ea typeface="+mj-ea"/>
                <a:cs typeface="+mj-cs"/>
              </a:rPr>
              <a:t>Call/put volume</a:t>
            </a:r>
          </a:p>
          <a:p>
            <a:pPr marL="731520" indent="-548640">
              <a:lnSpc>
                <a:spcPct val="90000"/>
              </a:lnSpc>
              <a:spcBef>
                <a:spcPct val="0"/>
              </a:spcBef>
              <a:spcAft>
                <a:spcPts val="600"/>
              </a:spcAft>
              <a:buFont typeface="+mj-lt"/>
              <a:buAutoNum type="alphaLcParenR"/>
            </a:pPr>
            <a:r>
              <a:rPr lang="en-US" sz="2400" dirty="0">
                <a:latin typeface="+mj-lt"/>
                <a:ea typeface="+mj-ea"/>
                <a:cs typeface="+mj-cs"/>
              </a:rPr>
              <a:t>S&amp;P500</a:t>
            </a:r>
          </a:p>
          <a:p>
            <a:pPr marL="731520" indent="-548640">
              <a:lnSpc>
                <a:spcPct val="90000"/>
              </a:lnSpc>
              <a:spcBef>
                <a:spcPct val="0"/>
              </a:spcBef>
              <a:spcAft>
                <a:spcPts val="600"/>
              </a:spcAft>
              <a:buFont typeface="+mj-lt"/>
              <a:buAutoNum type="alphaLcParenR"/>
            </a:pPr>
            <a:r>
              <a:rPr lang="en-US" sz="2400" dirty="0">
                <a:latin typeface="+mj-lt"/>
                <a:ea typeface="+mj-ea"/>
                <a:cs typeface="+mj-cs"/>
              </a:rPr>
              <a:t>Fiat</a:t>
            </a:r>
          </a:p>
          <a:p>
            <a:pPr marL="731520" indent="-548640">
              <a:lnSpc>
                <a:spcPct val="90000"/>
              </a:lnSpc>
              <a:spcBef>
                <a:spcPct val="0"/>
              </a:spcBef>
              <a:spcAft>
                <a:spcPts val="600"/>
              </a:spcAft>
              <a:buFont typeface="+mj-lt"/>
              <a:buAutoNum type="alphaLcParenR"/>
            </a:pPr>
            <a:r>
              <a:rPr lang="en-US" sz="2400" dirty="0">
                <a:latin typeface="+mj-lt"/>
                <a:ea typeface="+mj-ea"/>
                <a:cs typeface="+mj-cs"/>
              </a:rPr>
              <a:t>CPI</a:t>
            </a:r>
          </a:p>
        </p:txBody>
      </p:sp>
      <p:pic>
        <p:nvPicPr>
          <p:cNvPr id="13" name="Graphic 5" descr="Bitcoin">
            <a:extLst>
              <a:ext uri="{FF2B5EF4-FFF2-40B4-BE49-F238E27FC236}">
                <a16:creationId xmlns:a16="http://schemas.microsoft.com/office/drawing/2014/main" id="{6A3F703F-4360-4986-8441-ACD04CE44B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6444" y="2382475"/>
            <a:ext cx="1028700" cy="1028700"/>
          </a:xfrm>
          <a:prstGeom prst="rect">
            <a:avLst/>
          </a:prstGeom>
        </p:spPr>
      </p:pic>
    </p:spTree>
    <p:extLst>
      <p:ext uri="{BB962C8B-B14F-4D97-AF65-F5344CB8AC3E}">
        <p14:creationId xmlns:p14="http://schemas.microsoft.com/office/powerpoint/2010/main" val="185447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8"/>
        <p:cNvGrpSpPr/>
        <p:nvPr/>
      </p:nvGrpSpPr>
      <p:grpSpPr>
        <a:xfrm>
          <a:off x="0" y="0"/>
          <a:ext cx="0" cy="0"/>
          <a:chOff x="0" y="0"/>
          <a:chExt cx="0" cy="0"/>
        </a:xfrm>
      </p:grpSpPr>
      <p:sp useBgFill="1">
        <p:nvSpPr>
          <p:cNvPr id="148" name="Rectangle 125">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Google Shape;119;p22"/>
          <p:cNvSpPr txBox="1">
            <a:spLocks noGrp="1"/>
          </p:cNvSpPr>
          <p:nvPr>
            <p:ph type="title"/>
          </p:nvPr>
        </p:nvSpPr>
        <p:spPr>
          <a:xfrm>
            <a:off x="152242" y="301065"/>
            <a:ext cx="8302584" cy="570806"/>
          </a:xfrm>
          <a:prstGeom prst="rect">
            <a:avLst/>
          </a:prstGeom>
        </p:spPr>
        <p:txBody>
          <a:bodyPr spcFirstLastPara="1" vert="horz" lIns="91440" tIns="45720" rIns="91440" bIns="45720" rtlCol="0" anchor="ctr" anchorCtr="0">
            <a:normAutofit fontScale="90000"/>
          </a:bodyPr>
          <a:lstStyle/>
          <a:p>
            <a:pPr marL="0" lvl="0" indent="0" defTabSz="914400">
              <a:spcBef>
                <a:spcPct val="0"/>
              </a:spcBef>
              <a:spcAft>
                <a:spcPts val="1200"/>
              </a:spcAft>
            </a:pPr>
            <a:r>
              <a:rPr lang="en-US" sz="2800" kern="1200" dirty="0">
                <a:solidFill>
                  <a:schemeClr val="tx1"/>
                </a:solidFill>
                <a:latin typeface="+mj-lt"/>
                <a:ea typeface="+mj-ea"/>
                <a:cs typeface="+mj-cs"/>
              </a:rPr>
              <a:t>Correlation of Bitcoin price with Hash-rate, Difficultie</a:t>
            </a:r>
            <a:r>
              <a:rPr lang="en-US" sz="2800" dirty="0"/>
              <a:t>s and </a:t>
            </a:r>
            <a:r>
              <a:rPr lang="en-US" sz="2800" kern="1200" dirty="0">
                <a:solidFill>
                  <a:schemeClr val="tx1"/>
                </a:solidFill>
                <a:latin typeface="+mj-lt"/>
                <a:ea typeface="+mj-ea"/>
                <a:cs typeface="+mj-cs"/>
              </a:rPr>
              <a:t>Wallet Addresses</a:t>
            </a:r>
          </a:p>
        </p:txBody>
      </p:sp>
      <p:sp>
        <p:nvSpPr>
          <p:cNvPr id="6" name="Google Shape;111;p21">
            <a:extLst>
              <a:ext uri="{FF2B5EF4-FFF2-40B4-BE49-F238E27FC236}">
                <a16:creationId xmlns:a16="http://schemas.microsoft.com/office/drawing/2014/main" id="{611D5621-3F66-4CDA-B775-76D81B8341BE}"/>
              </a:ext>
            </a:extLst>
          </p:cNvPr>
          <p:cNvSpPr txBox="1">
            <a:spLocks/>
          </p:cNvSpPr>
          <p:nvPr/>
        </p:nvSpPr>
        <p:spPr>
          <a:xfrm>
            <a:off x="174356" y="744951"/>
            <a:ext cx="7251325" cy="66947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33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nSpc>
                <a:spcPct val="115000"/>
              </a:lnSpc>
            </a:pPr>
            <a:r>
              <a:rPr lang="en-US" sz="1600" b="1" dirty="0">
                <a:solidFill>
                  <a:srgbClr val="0066FF"/>
                </a:solidFill>
              </a:rPr>
              <a:t>All three features are strongly correlated with Bitcoin price movement</a:t>
            </a:r>
          </a:p>
          <a:p>
            <a:pPr>
              <a:spcBef>
                <a:spcPts val="1200"/>
              </a:spcBef>
            </a:pPr>
            <a:endParaRPr lang="en-US" sz="2000" b="1" dirty="0">
              <a:solidFill>
                <a:srgbClr val="0066FF"/>
              </a:solidFill>
            </a:endParaRPr>
          </a:p>
        </p:txBody>
      </p:sp>
      <p:grpSp>
        <p:nvGrpSpPr>
          <p:cNvPr id="7" name="Group 6">
            <a:extLst>
              <a:ext uri="{FF2B5EF4-FFF2-40B4-BE49-F238E27FC236}">
                <a16:creationId xmlns:a16="http://schemas.microsoft.com/office/drawing/2014/main" id="{091B12D0-0D9F-48E7-84FB-AA14FF5E9439}"/>
              </a:ext>
            </a:extLst>
          </p:cNvPr>
          <p:cNvGrpSpPr/>
          <p:nvPr/>
        </p:nvGrpSpPr>
        <p:grpSpPr>
          <a:xfrm>
            <a:off x="5524822" y="2948762"/>
            <a:ext cx="2988313" cy="1223567"/>
            <a:chOff x="5524822" y="2948762"/>
            <a:chExt cx="2988313" cy="1223567"/>
          </a:xfrm>
        </p:grpSpPr>
        <p:pic>
          <p:nvPicPr>
            <p:cNvPr id="121" name="Google Shape;121;p22" descr="Table&#10;&#10;Description automatically generated"/>
            <p:cNvPicPr preferRelativeResize="0"/>
            <p:nvPr/>
          </p:nvPicPr>
          <p:blipFill>
            <a:blip r:embed="rId3"/>
            <a:stretch>
              <a:fillRect/>
            </a:stretch>
          </p:blipFill>
          <p:spPr>
            <a:xfrm>
              <a:off x="5524822" y="3004023"/>
              <a:ext cx="2930004" cy="1168306"/>
            </a:xfrm>
            <a:prstGeom prst="rect">
              <a:avLst/>
            </a:prstGeom>
            <a:noFill/>
          </p:spPr>
        </p:pic>
        <p:sp>
          <p:nvSpPr>
            <p:cNvPr id="2" name="Rectangle 1">
              <a:extLst>
                <a:ext uri="{FF2B5EF4-FFF2-40B4-BE49-F238E27FC236}">
                  <a16:creationId xmlns:a16="http://schemas.microsoft.com/office/drawing/2014/main" id="{30991ABC-1482-402E-B428-9A2C60C85BAE}"/>
                </a:ext>
              </a:extLst>
            </p:cNvPr>
            <p:cNvSpPr/>
            <p:nvPr/>
          </p:nvSpPr>
          <p:spPr>
            <a:xfrm>
              <a:off x="5524822" y="2948762"/>
              <a:ext cx="2988313" cy="503274"/>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04B5B1E-3059-48B2-9AE1-934AB07C0019}"/>
                </a:ext>
              </a:extLst>
            </p:cNvPr>
            <p:cNvSpPr/>
            <p:nvPr/>
          </p:nvSpPr>
          <p:spPr>
            <a:xfrm>
              <a:off x="7889358" y="3664687"/>
              <a:ext cx="623777" cy="233917"/>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7E5C3E7D-F584-4614-BF9D-9E29C2055ACB}"/>
              </a:ext>
            </a:extLst>
          </p:cNvPr>
          <p:cNvPicPr>
            <a:picLocks noChangeAspect="1"/>
          </p:cNvPicPr>
          <p:nvPr/>
        </p:nvPicPr>
        <p:blipFill>
          <a:blip r:embed="rId4"/>
          <a:stretch>
            <a:fillRect/>
          </a:stretch>
        </p:blipFill>
        <p:spPr>
          <a:xfrm>
            <a:off x="121895" y="1315757"/>
            <a:ext cx="5315749" cy="308123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117" name="Rectangle 97">
            <a:extLst>
              <a:ext uri="{FF2B5EF4-FFF2-40B4-BE49-F238E27FC236}">
                <a16:creationId xmlns:a16="http://schemas.microsoft.com/office/drawing/2014/main" id="{3488F6DB-AE81-4C8D-B1F2-045AB0C89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62" descr="A close-up of a microphone&#10;&#10;Description automatically generated with low confidence">
            <a:extLst>
              <a:ext uri="{FF2B5EF4-FFF2-40B4-BE49-F238E27FC236}">
                <a16:creationId xmlns:a16="http://schemas.microsoft.com/office/drawing/2014/main" id="{5B50A39F-DFD0-46F6-A181-ECE79A2E2376}"/>
              </a:ext>
            </a:extLst>
          </p:cNvPr>
          <p:cNvPicPr>
            <a:picLocks noChangeAspect="1"/>
          </p:cNvPicPr>
          <p:nvPr/>
        </p:nvPicPr>
        <p:blipFill rotWithShape="1">
          <a:blip r:embed="rId3"/>
          <a:srcRect t="5000" b="5000"/>
          <a:stretch/>
        </p:blipFill>
        <p:spPr>
          <a:xfrm>
            <a:off x="20" y="10"/>
            <a:ext cx="9143979" cy="5143490"/>
          </a:xfrm>
          <a:prstGeom prst="rect">
            <a:avLst/>
          </a:prstGeom>
        </p:spPr>
      </p:pic>
      <p:sp>
        <p:nvSpPr>
          <p:cNvPr id="118" name="Graphic 1">
            <a:extLst>
              <a:ext uri="{FF2B5EF4-FFF2-40B4-BE49-F238E27FC236}">
                <a16:creationId xmlns:a16="http://schemas.microsoft.com/office/drawing/2014/main" id="{721F817A-BF7E-440D-B296-66D86EDB0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477229" y="136197"/>
            <a:ext cx="6189541" cy="4516693"/>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w="32707" cap="flat">
            <a:noFill/>
            <a:prstDash val="solid"/>
            <a:miter/>
          </a:ln>
          <a:effectLst/>
        </p:spPr>
        <p:txBody>
          <a:bodyPr rtlCol="0" anchor="ctr"/>
          <a:lstStyle/>
          <a:p>
            <a:endParaRPr lang="en-US" dirty="0"/>
          </a:p>
        </p:txBody>
      </p:sp>
      <p:sp>
        <p:nvSpPr>
          <p:cNvPr id="60" name="Google Shape;60;p14"/>
          <p:cNvSpPr txBox="1">
            <a:spLocks noGrp="1"/>
          </p:cNvSpPr>
          <p:nvPr>
            <p:ph type="title"/>
          </p:nvPr>
        </p:nvSpPr>
        <p:spPr>
          <a:xfrm>
            <a:off x="2403282" y="1290058"/>
            <a:ext cx="4395829" cy="1079498"/>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100" dirty="0"/>
              <a:t>What are we going to learn in this presentation?</a:t>
            </a:r>
          </a:p>
        </p:txBody>
      </p:sp>
      <p:sp>
        <p:nvSpPr>
          <p:cNvPr id="61" name="Google Shape;61;p14"/>
          <p:cNvSpPr txBox="1">
            <a:spLocks noGrp="1"/>
          </p:cNvSpPr>
          <p:nvPr>
            <p:ph type="body" idx="1"/>
          </p:nvPr>
        </p:nvSpPr>
        <p:spPr>
          <a:xfrm>
            <a:off x="2403280" y="2483928"/>
            <a:ext cx="4395830" cy="1404259"/>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600"/>
              </a:spcAft>
              <a:buClr>
                <a:schemeClr val="dk1"/>
              </a:buClr>
              <a:buSzPts val="1800"/>
              <a:buFont typeface="Arial" panose="020B0604020202020204" pitchFamily="34" charset="0"/>
              <a:buChar char="•"/>
            </a:pPr>
            <a:r>
              <a:rPr lang="en-US" sz="1500"/>
              <a:t>Bitcoin adoption in the US through the lens of bitcoin ATM data</a:t>
            </a:r>
          </a:p>
          <a:p>
            <a:pPr marL="457200" lvl="0" indent="-228600" defTabSz="914400">
              <a:spcBef>
                <a:spcPts val="0"/>
              </a:spcBef>
              <a:spcAft>
                <a:spcPts val="600"/>
              </a:spcAft>
              <a:buClr>
                <a:schemeClr val="dk1"/>
              </a:buClr>
              <a:buSzPts val="1800"/>
              <a:buFont typeface="Arial" panose="020B0604020202020204" pitchFamily="34" charset="0"/>
              <a:buChar char="•"/>
            </a:pPr>
            <a:r>
              <a:rPr lang="en-US" sz="1500"/>
              <a:t>Some of the key features and their relationship with Bitcoin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5"/>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Google Shape;126;p23"/>
          <p:cNvSpPr txBox="1">
            <a:spLocks noGrp="1"/>
          </p:cNvSpPr>
          <p:nvPr>
            <p:ph type="title"/>
          </p:nvPr>
        </p:nvSpPr>
        <p:spPr>
          <a:xfrm>
            <a:off x="628650" y="138603"/>
            <a:ext cx="7886700" cy="112941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600" kern="1200">
                <a:solidFill>
                  <a:schemeClr val="tx1"/>
                </a:solidFill>
                <a:latin typeface="+mj-lt"/>
                <a:ea typeface="+mj-ea"/>
                <a:cs typeface="+mj-cs"/>
              </a:rPr>
              <a:t>Bitcoin Options: Put/Call Ratio over time</a:t>
            </a:r>
          </a:p>
          <a:p>
            <a:pPr marL="0" lvl="0" indent="0" defTabSz="914400">
              <a:spcBef>
                <a:spcPct val="0"/>
              </a:spcBef>
              <a:spcAft>
                <a:spcPts val="0"/>
              </a:spcAft>
            </a:pPr>
            <a:endParaRPr lang="en-US" sz="3600" kern="1200">
              <a:solidFill>
                <a:schemeClr val="tx1"/>
              </a:solidFill>
              <a:latin typeface="+mj-lt"/>
              <a:ea typeface="+mj-ea"/>
              <a:cs typeface="+mj-cs"/>
            </a:endParaRPr>
          </a:p>
        </p:txBody>
      </p:sp>
      <p:pic>
        <p:nvPicPr>
          <p:cNvPr id="127" name="Google Shape;127;p23"/>
          <p:cNvPicPr preferRelativeResize="0"/>
          <p:nvPr/>
        </p:nvPicPr>
        <p:blipFill>
          <a:blip r:embed="rId3"/>
          <a:stretch>
            <a:fillRect/>
          </a:stretch>
        </p:blipFill>
        <p:spPr>
          <a:xfrm>
            <a:off x="628650" y="1683016"/>
            <a:ext cx="7884410" cy="2739832"/>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1"/>
        <p:cNvGrpSpPr/>
        <p:nvPr/>
      </p:nvGrpSpPr>
      <p:grpSpPr>
        <a:xfrm>
          <a:off x="0" y="0"/>
          <a:ext cx="0" cy="0"/>
          <a:chOff x="0" y="0"/>
          <a:chExt cx="0" cy="0"/>
        </a:xfrm>
      </p:grpSpPr>
      <p:sp useBgFill="1">
        <p:nvSpPr>
          <p:cNvPr id="146" name="Rectangle 137">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Google Shape;132;p24"/>
          <p:cNvSpPr txBox="1">
            <a:spLocks noGrp="1"/>
          </p:cNvSpPr>
          <p:nvPr>
            <p:ph type="title"/>
          </p:nvPr>
        </p:nvSpPr>
        <p:spPr>
          <a:xfrm>
            <a:off x="316769" y="260748"/>
            <a:ext cx="7531794" cy="523023"/>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3000" kern="1200" dirty="0">
                <a:solidFill>
                  <a:schemeClr val="tx1"/>
                </a:solidFill>
                <a:latin typeface="+mj-lt"/>
                <a:ea typeface="+mj-ea"/>
                <a:cs typeface="+mj-cs"/>
              </a:rPr>
              <a:t>Bitcoin Options: Instrument Volume vs Price</a:t>
            </a:r>
          </a:p>
        </p:txBody>
      </p:sp>
      <p:pic>
        <p:nvPicPr>
          <p:cNvPr id="133" name="Google Shape;133;p24" descr="Graphical user interface, chart, application, line chart&#10;&#10;Description automatically generated"/>
          <p:cNvPicPr preferRelativeResize="0"/>
          <p:nvPr/>
        </p:nvPicPr>
        <p:blipFill>
          <a:blip r:embed="rId3"/>
          <a:stretch>
            <a:fillRect/>
          </a:stretch>
        </p:blipFill>
        <p:spPr>
          <a:xfrm>
            <a:off x="228442" y="623350"/>
            <a:ext cx="8286908" cy="3917914"/>
          </a:xfrm>
          <a:prstGeom prst="rect">
            <a:avLst/>
          </a:prstGeom>
          <a:noFill/>
        </p:spPr>
      </p:pic>
      <p:sp>
        <p:nvSpPr>
          <p:cNvPr id="5" name="Google Shape;111;p21">
            <a:extLst>
              <a:ext uri="{FF2B5EF4-FFF2-40B4-BE49-F238E27FC236}">
                <a16:creationId xmlns:a16="http://schemas.microsoft.com/office/drawing/2014/main" id="{9B5DDDD4-8968-496D-B688-E7B92B64C5D9}"/>
              </a:ext>
            </a:extLst>
          </p:cNvPr>
          <p:cNvSpPr txBox="1">
            <a:spLocks/>
          </p:cNvSpPr>
          <p:nvPr/>
        </p:nvSpPr>
        <p:spPr>
          <a:xfrm>
            <a:off x="641124" y="573018"/>
            <a:ext cx="7976458" cy="502983"/>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33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nSpc>
                <a:spcPct val="115000"/>
              </a:lnSpc>
            </a:pPr>
            <a:r>
              <a:rPr lang="en-US" sz="1600" b="1" dirty="0">
                <a:solidFill>
                  <a:srgbClr val="0066FF"/>
                </a:solidFill>
              </a:rPr>
              <a:t>Big volume (&gt;10k) days observed changes in lower time frame trends shortly after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7"/>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Google Shape;138;p25"/>
          <p:cNvSpPr txBox="1">
            <a:spLocks noGrp="1"/>
          </p:cNvSpPr>
          <p:nvPr>
            <p:ph type="title"/>
          </p:nvPr>
        </p:nvSpPr>
        <p:spPr>
          <a:xfrm>
            <a:off x="401825" y="46455"/>
            <a:ext cx="7886700" cy="112941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400" kern="1200" dirty="0">
                <a:solidFill>
                  <a:schemeClr val="tx1"/>
                </a:solidFill>
                <a:latin typeface="+mj-lt"/>
                <a:ea typeface="+mj-ea"/>
                <a:cs typeface="+mj-cs"/>
              </a:rPr>
              <a:t>How does the Bitcoin Price move relative to the S&amp;P 500? </a:t>
            </a:r>
          </a:p>
        </p:txBody>
      </p:sp>
      <p:pic>
        <p:nvPicPr>
          <p:cNvPr id="140" name="Google Shape;140;p25"/>
          <p:cNvPicPr preferRelativeResize="0"/>
          <p:nvPr/>
        </p:nvPicPr>
        <p:blipFill>
          <a:blip r:embed="rId3"/>
          <a:stretch>
            <a:fillRect/>
          </a:stretch>
        </p:blipFill>
        <p:spPr>
          <a:xfrm>
            <a:off x="892101" y="1384069"/>
            <a:ext cx="6158803" cy="3337727"/>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615366" y="-36875"/>
            <a:ext cx="7658100" cy="809244"/>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4100" dirty="0"/>
              <a:t>Fiat Vs Bitcoin</a:t>
            </a:r>
          </a:p>
        </p:txBody>
      </p:sp>
      <p:sp>
        <p:nvSpPr>
          <p:cNvPr id="153" name="Rectangle 152">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06312"/>
            <a:ext cx="9144000" cy="3537188"/>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1817370"/>
            <a:ext cx="4210176" cy="2947736"/>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8" name="Google Shape;148;p26"/>
          <p:cNvPicPr preferRelativeResize="0"/>
          <p:nvPr/>
        </p:nvPicPr>
        <p:blipFill>
          <a:blip r:embed="rId3"/>
          <a:stretch>
            <a:fillRect/>
          </a:stretch>
        </p:blipFill>
        <p:spPr>
          <a:xfrm>
            <a:off x="480885" y="2493789"/>
            <a:ext cx="3730752" cy="1594896"/>
          </a:xfrm>
          <a:prstGeom prst="rect">
            <a:avLst/>
          </a:prstGeom>
          <a:noFill/>
        </p:spPr>
      </p:pic>
      <p:sp>
        <p:nvSpPr>
          <p:cNvPr id="157"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1817370"/>
            <a:ext cx="4210177" cy="2947736"/>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7" name="Google Shape;147;p26"/>
          <p:cNvPicPr preferRelativeResize="0"/>
          <p:nvPr/>
        </p:nvPicPr>
        <p:blipFill>
          <a:blip r:embed="rId4"/>
          <a:stretch>
            <a:fillRect/>
          </a:stretch>
        </p:blipFill>
        <p:spPr>
          <a:xfrm>
            <a:off x="4932363" y="2493789"/>
            <a:ext cx="3730752" cy="1594896"/>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6"/>
        <p:cNvGrpSpPr/>
        <p:nvPr/>
      </p:nvGrpSpPr>
      <p:grpSpPr>
        <a:xfrm>
          <a:off x="0" y="0"/>
          <a:ext cx="0" cy="0"/>
          <a:chOff x="0" y="0"/>
          <a:chExt cx="0" cy="0"/>
        </a:xfrm>
      </p:grpSpPr>
      <p:sp useBgFill="1">
        <p:nvSpPr>
          <p:cNvPr id="179" name="Rectangle 109">
            <a:extLst>
              <a:ext uri="{FF2B5EF4-FFF2-40B4-BE49-F238E27FC236}">
                <a16:creationId xmlns:a16="http://schemas.microsoft.com/office/drawing/2014/main" id="{ECE1DA53-9811-4831-9BFB-3E8658F08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Google Shape;167;p29"/>
          <p:cNvSpPr txBox="1">
            <a:spLocks noGrp="1"/>
          </p:cNvSpPr>
          <p:nvPr>
            <p:ph type="title"/>
          </p:nvPr>
        </p:nvSpPr>
        <p:spPr>
          <a:xfrm>
            <a:off x="416001" y="106986"/>
            <a:ext cx="7285906" cy="709079"/>
          </a:xfrm>
          <a:prstGeom prst="rect">
            <a:avLst/>
          </a:prstGeom>
        </p:spPr>
        <p:txBody>
          <a:bodyPr spcFirstLastPara="1" vert="horz" lIns="91440" tIns="45720" rIns="91440" bIns="45720" rtlCol="0" anchor="ctr" anchorCtr="0">
            <a:noAutofit/>
          </a:bodyPr>
          <a:lstStyle/>
          <a:p>
            <a:pPr rtl="0">
              <a:spcBef>
                <a:spcPts val="0"/>
              </a:spcBef>
              <a:spcAft>
                <a:spcPts val="0"/>
              </a:spcAft>
            </a:pPr>
            <a:r>
              <a:rPr lang="en-US" sz="2400" dirty="0"/>
              <a:t>Top Fiat  Currency Pairs and Crypto Correlations Heatmap </a:t>
            </a:r>
          </a:p>
        </p:txBody>
      </p:sp>
      <p:pic>
        <p:nvPicPr>
          <p:cNvPr id="1026" name="Picture 2">
            <a:extLst>
              <a:ext uri="{FF2B5EF4-FFF2-40B4-BE49-F238E27FC236}">
                <a16:creationId xmlns:a16="http://schemas.microsoft.com/office/drawing/2014/main" id="{408437CA-C95D-4F47-89E9-52F8212D1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047" y="1024522"/>
            <a:ext cx="6126068" cy="39105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416001" y="106986"/>
            <a:ext cx="7285906" cy="709079"/>
          </a:xfrm>
          <a:prstGeom prst="rect">
            <a:avLst/>
          </a:prstGeom>
        </p:spPr>
        <p:txBody>
          <a:bodyPr spcFirstLastPara="1" vert="horz" lIns="91440" tIns="45720" rIns="91440" bIns="45720" rtlCol="0" anchor="ctr" anchorCtr="0">
            <a:noAutofit/>
          </a:bodyPr>
          <a:lstStyle/>
          <a:p>
            <a:pPr rtl="0">
              <a:spcBef>
                <a:spcPts val="0"/>
              </a:spcBef>
              <a:spcAft>
                <a:spcPts val="0"/>
              </a:spcAft>
            </a:pPr>
            <a:r>
              <a:rPr lang="en-US" sz="2400" dirty="0"/>
              <a:t>Correlation snapshot</a:t>
            </a:r>
          </a:p>
        </p:txBody>
      </p:sp>
      <p:pic>
        <p:nvPicPr>
          <p:cNvPr id="2050" name="Picture 2">
            <a:extLst>
              <a:ext uri="{FF2B5EF4-FFF2-40B4-BE49-F238E27FC236}">
                <a16:creationId xmlns:a16="http://schemas.microsoft.com/office/drawing/2014/main" id="{68198B72-7E90-48ED-85BE-4299081EA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698" y="1197413"/>
            <a:ext cx="4427574" cy="3783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748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152"/>
        <p:cNvGrpSpPr/>
        <p:nvPr/>
      </p:nvGrpSpPr>
      <p:grpSpPr>
        <a:xfrm>
          <a:off x="0" y="0"/>
          <a:ext cx="0" cy="0"/>
          <a:chOff x="0" y="0"/>
          <a:chExt cx="0" cy="0"/>
        </a:xfrm>
      </p:grpSpPr>
      <p:sp useBgFill="1">
        <p:nvSpPr>
          <p:cNvPr id="181" name="Rectangle 95">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97">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207374"/>
            <a:ext cx="8661654" cy="1316736"/>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183" name="Google Shape;153;p27"/>
          <p:cNvSpPr txBox="1">
            <a:spLocks noGrp="1"/>
          </p:cNvSpPr>
          <p:nvPr>
            <p:ph type="title"/>
          </p:nvPr>
        </p:nvSpPr>
        <p:spPr>
          <a:xfrm>
            <a:off x="630936" y="377452"/>
            <a:ext cx="2167128" cy="100949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endParaRPr lang="en-US" sz="2000">
              <a:solidFill>
                <a:schemeClr val="bg1"/>
              </a:solidFill>
            </a:endParaRPr>
          </a:p>
        </p:txBody>
      </p:sp>
      <p:cxnSp>
        <p:nvCxnSpPr>
          <p:cNvPr id="184" name="Straight Connector 99">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044952" y="549124"/>
            <a:ext cx="0" cy="6858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185" name="Google Shape;154;p27"/>
          <p:cNvSpPr txBox="1">
            <a:spLocks noGrp="1"/>
          </p:cNvSpPr>
          <p:nvPr>
            <p:ph type="body" idx="1"/>
          </p:nvPr>
        </p:nvSpPr>
        <p:spPr>
          <a:xfrm>
            <a:off x="3284982" y="377452"/>
            <a:ext cx="5232654" cy="1009498"/>
          </a:xfrm>
          <a:prstGeom prst="rect">
            <a:avLst/>
          </a:prstGeom>
        </p:spPr>
        <p:txBody>
          <a:bodyPr spcFirstLastPara="1" vert="horz" lIns="91440" tIns="45720" rIns="91440" bIns="45720" rtlCol="0" anchor="ctr" anchorCtr="0">
            <a:normAutofit/>
          </a:bodyPr>
          <a:lstStyle/>
          <a:p>
            <a:pPr marL="0" lvl="0" indent="-228600" defTabSz="914400">
              <a:spcBef>
                <a:spcPts val="0"/>
              </a:spcBef>
              <a:spcAft>
                <a:spcPts val="1200"/>
              </a:spcAft>
              <a:buFont typeface="Arial" panose="020B0604020202020204" pitchFamily="34" charset="0"/>
              <a:buChar char="•"/>
            </a:pPr>
            <a:endParaRPr lang="en-US" sz="1300">
              <a:solidFill>
                <a:schemeClr val="bg1"/>
              </a:solidFill>
            </a:endParaRPr>
          </a:p>
        </p:txBody>
      </p:sp>
      <p:pic>
        <p:nvPicPr>
          <p:cNvPr id="155" name="Google Shape;155;p27"/>
          <p:cNvPicPr preferRelativeResize="0"/>
          <p:nvPr/>
        </p:nvPicPr>
        <p:blipFill rotWithShape="1">
          <a:blip r:embed="rId3"/>
          <a:srcRect t="12908" r="-1" b="-1"/>
          <a:stretch/>
        </p:blipFill>
        <p:spPr>
          <a:xfrm>
            <a:off x="240030" y="1645920"/>
            <a:ext cx="8661654" cy="3224894"/>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sp useBgFill="1">
        <p:nvSpPr>
          <p:cNvPr id="167" name="Rectangle 166">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Google Shape;160;p28"/>
          <p:cNvSpPr txBox="1">
            <a:spLocks noGrp="1"/>
          </p:cNvSpPr>
          <p:nvPr>
            <p:ph type="title"/>
          </p:nvPr>
        </p:nvSpPr>
        <p:spPr>
          <a:xfrm>
            <a:off x="628650" y="186697"/>
            <a:ext cx="7886700" cy="579568"/>
          </a:xfrm>
          <a:prstGeom prst="rect">
            <a:avLst/>
          </a:prstGeom>
        </p:spPr>
        <p:txBody>
          <a:bodyPr spcFirstLastPara="1" vert="horz" lIns="91440" tIns="45720" rIns="91440" bIns="45720" rtlCol="0" anchor="ctr" anchorCtr="0">
            <a:normAutofit fontScale="90000"/>
          </a:bodyPr>
          <a:lstStyle/>
          <a:p>
            <a:pPr marL="0" lvl="0" indent="0" defTabSz="914400">
              <a:spcBef>
                <a:spcPct val="0"/>
              </a:spcBef>
              <a:spcAft>
                <a:spcPts val="0"/>
              </a:spcAft>
            </a:pPr>
            <a:r>
              <a:rPr lang="en-US" sz="3900" kern="1200" dirty="0">
                <a:solidFill>
                  <a:schemeClr val="tx1"/>
                </a:solidFill>
                <a:latin typeface="+mj-lt"/>
                <a:ea typeface="+mj-ea"/>
                <a:cs typeface="+mj-cs"/>
              </a:rPr>
              <a:t>Consumer Price Index (9 Countries)</a:t>
            </a:r>
          </a:p>
        </p:txBody>
      </p:sp>
      <p:pic>
        <p:nvPicPr>
          <p:cNvPr id="162" name="Google Shape;162;p28"/>
          <p:cNvPicPr preferRelativeResize="0"/>
          <p:nvPr/>
        </p:nvPicPr>
        <p:blipFill rotWithShape="1">
          <a:blip r:embed="rId3"/>
          <a:srcRect t="34920" b="5067"/>
          <a:stretch/>
        </p:blipFill>
        <p:spPr>
          <a:xfrm>
            <a:off x="628650" y="1822698"/>
            <a:ext cx="7884410" cy="2460469"/>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628650" y="186697"/>
            <a:ext cx="7886700" cy="579568"/>
          </a:xfrm>
          <a:prstGeom prst="rect">
            <a:avLst/>
          </a:prstGeom>
        </p:spPr>
        <p:txBody>
          <a:bodyPr spcFirstLastPara="1" vert="horz" lIns="91440" tIns="45720" rIns="91440" bIns="45720" rtlCol="0" anchor="ctr" anchorCtr="0">
            <a:noAutofit/>
          </a:bodyPr>
          <a:lstStyle/>
          <a:p>
            <a:pPr marL="0" lvl="0" indent="0" defTabSz="914400">
              <a:spcBef>
                <a:spcPct val="0"/>
              </a:spcBef>
              <a:spcAft>
                <a:spcPts val="0"/>
              </a:spcAft>
            </a:pPr>
            <a:r>
              <a:rPr lang="en-US" sz="3200" kern="1200" dirty="0">
                <a:solidFill>
                  <a:schemeClr val="tx1"/>
                </a:solidFill>
                <a:latin typeface="+mj-lt"/>
                <a:ea typeface="+mj-ea"/>
                <a:cs typeface="+mj-cs"/>
              </a:rPr>
              <a:t>Consumer Price Index and Bitcoin Correlation</a:t>
            </a:r>
          </a:p>
        </p:txBody>
      </p:sp>
      <p:pic>
        <p:nvPicPr>
          <p:cNvPr id="1026" name="Picture 2">
            <a:extLst>
              <a:ext uri="{FF2B5EF4-FFF2-40B4-BE49-F238E27FC236}">
                <a16:creationId xmlns:a16="http://schemas.microsoft.com/office/drawing/2014/main" id="{AE2384D8-1648-446C-A906-F6F1279350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208554"/>
            <a:ext cx="8070850" cy="2880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413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724072" y="625762"/>
            <a:ext cx="4939868" cy="78077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900"/>
              <a:t>Key-observations</a:t>
            </a:r>
            <a:endParaRPr lang="en-US" sz="2900" dirty="0"/>
          </a:p>
        </p:txBody>
      </p:sp>
      <p:pic>
        <p:nvPicPr>
          <p:cNvPr id="76" name="Picture 75" descr="Background pattern&#10;&#10;Description automatically generated">
            <a:extLst>
              <a:ext uri="{FF2B5EF4-FFF2-40B4-BE49-F238E27FC236}">
                <a16:creationId xmlns:a16="http://schemas.microsoft.com/office/drawing/2014/main" id="{1F31F8BD-9529-43DB-8DE3-57EAA62F5079}"/>
              </a:ext>
            </a:extLst>
          </p:cNvPr>
          <p:cNvPicPr>
            <a:picLocks noChangeAspect="1"/>
          </p:cNvPicPr>
          <p:nvPr/>
        </p:nvPicPr>
        <p:blipFill rotWithShape="1">
          <a:blip r:embed="rId3"/>
          <a:srcRect l="48281" r="1024"/>
          <a:stretch/>
        </p:blipFill>
        <p:spPr>
          <a:xfrm>
            <a:off x="20" y="10"/>
            <a:ext cx="3476673" cy="5143490"/>
          </a:xfrm>
          <a:prstGeom prst="rect">
            <a:avLst/>
          </a:prstGeom>
          <a:effectLst/>
        </p:spPr>
      </p:pic>
      <p:graphicFrame>
        <p:nvGraphicFramePr>
          <p:cNvPr id="75" name="Google Shape;73;p16">
            <a:extLst>
              <a:ext uri="{FF2B5EF4-FFF2-40B4-BE49-F238E27FC236}">
                <a16:creationId xmlns:a16="http://schemas.microsoft.com/office/drawing/2014/main" id="{20DD1994-55B0-494B-93E1-32177FEA8668}"/>
              </a:ext>
            </a:extLst>
          </p:cNvPr>
          <p:cNvGraphicFramePr/>
          <p:nvPr>
            <p:extLst>
              <p:ext uri="{D42A27DB-BD31-4B8C-83A1-F6EECF244321}">
                <p14:modId xmlns:p14="http://schemas.microsoft.com/office/powerpoint/2010/main" val="90826687"/>
              </p:ext>
            </p:extLst>
          </p:nvPr>
        </p:nvGraphicFramePr>
        <p:xfrm>
          <a:off x="3724073" y="1828800"/>
          <a:ext cx="4939867" cy="28390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98522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sp useBgFill="1">
        <p:nvSpPr>
          <p:cNvPr id="143" name="Rectangle 13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Google Shape;66;p15"/>
          <p:cNvSpPr txBox="1">
            <a:spLocks noGrp="1"/>
          </p:cNvSpPr>
          <p:nvPr>
            <p:ph type="title"/>
          </p:nvPr>
        </p:nvSpPr>
        <p:spPr>
          <a:xfrm>
            <a:off x="628650" y="202594"/>
            <a:ext cx="7886700" cy="85027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900" kern="1200" dirty="0">
                <a:solidFill>
                  <a:schemeClr val="tx1"/>
                </a:solidFill>
                <a:latin typeface="+mj-lt"/>
                <a:ea typeface="+mj-ea"/>
                <a:cs typeface="+mj-cs"/>
              </a:rPr>
              <a:t>Agenda</a:t>
            </a:r>
          </a:p>
        </p:txBody>
      </p:sp>
      <p:graphicFrame>
        <p:nvGraphicFramePr>
          <p:cNvPr id="125" name="Google Shape;67;p15">
            <a:extLst>
              <a:ext uri="{FF2B5EF4-FFF2-40B4-BE49-F238E27FC236}">
                <a16:creationId xmlns:a16="http://schemas.microsoft.com/office/drawing/2014/main" id="{0F0EB8B8-C0C3-494C-B74F-F139453D75E8}"/>
              </a:ext>
            </a:extLst>
          </p:cNvPr>
          <p:cNvGraphicFramePr/>
          <p:nvPr>
            <p:extLst>
              <p:ext uri="{D42A27DB-BD31-4B8C-83A1-F6EECF244321}">
                <p14:modId xmlns:p14="http://schemas.microsoft.com/office/powerpoint/2010/main" val="1204255346"/>
              </p:ext>
            </p:extLst>
          </p:nvPr>
        </p:nvGraphicFramePr>
        <p:xfrm>
          <a:off x="628650" y="1052714"/>
          <a:ext cx="7886700" cy="3826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3"/>
        <p:cNvGrpSpPr/>
        <p:nvPr/>
      </p:nvGrpSpPr>
      <p:grpSpPr>
        <a:xfrm>
          <a:off x="0" y="0"/>
          <a:ext cx="0" cy="0"/>
          <a:chOff x="0" y="0"/>
          <a:chExt cx="0" cy="0"/>
        </a:xfrm>
      </p:grpSpPr>
      <p:sp>
        <p:nvSpPr>
          <p:cNvPr id="177" name="Freeform: Shape 1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02781" cy="5143500"/>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80" name="Group 1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5143500"/>
            <a:chOff x="1320800" y="0"/>
            <a:chExt cx="2436813" cy="6858001"/>
          </a:xfrm>
        </p:grpSpPr>
        <p:sp>
          <p:nvSpPr>
            <p:cNvPr id="181"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82"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74" name="Google Shape;174;p30"/>
          <p:cNvSpPr txBox="1">
            <a:spLocks noGrp="1"/>
          </p:cNvSpPr>
          <p:nvPr>
            <p:ph type="title"/>
          </p:nvPr>
        </p:nvSpPr>
        <p:spPr>
          <a:xfrm>
            <a:off x="401265" y="514350"/>
            <a:ext cx="2085203" cy="382905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000" kern="1200">
                <a:solidFill>
                  <a:srgbClr val="FFFFFF"/>
                </a:solidFill>
                <a:latin typeface="+mj-lt"/>
                <a:ea typeface="+mj-ea"/>
                <a:cs typeface="+mj-cs"/>
              </a:rPr>
              <a:t>Next Steps </a:t>
            </a:r>
          </a:p>
          <a:p>
            <a:pPr marL="0" lvl="0" indent="0" defTabSz="914400">
              <a:spcBef>
                <a:spcPct val="0"/>
              </a:spcBef>
              <a:spcAft>
                <a:spcPts val="0"/>
              </a:spcAft>
            </a:pPr>
            <a:endParaRPr lang="en-US" sz="3000" kern="1200">
              <a:solidFill>
                <a:srgbClr val="FFFFFF"/>
              </a:solidFill>
              <a:latin typeface="+mj-lt"/>
              <a:ea typeface="+mj-ea"/>
              <a:cs typeface="+mj-cs"/>
            </a:endParaRPr>
          </a:p>
        </p:txBody>
      </p:sp>
      <p:graphicFrame>
        <p:nvGraphicFramePr>
          <p:cNvPr id="2" name="Diagram 1">
            <a:extLst>
              <a:ext uri="{FF2B5EF4-FFF2-40B4-BE49-F238E27FC236}">
                <a16:creationId xmlns:a16="http://schemas.microsoft.com/office/drawing/2014/main" id="{FC7C12DB-5F42-4603-BD5E-2D6631F249BF}"/>
              </a:ext>
            </a:extLst>
          </p:cNvPr>
          <p:cNvGraphicFramePr/>
          <p:nvPr>
            <p:extLst>
              <p:ext uri="{D42A27DB-BD31-4B8C-83A1-F6EECF244321}">
                <p14:modId xmlns:p14="http://schemas.microsoft.com/office/powerpoint/2010/main" val="1095478082"/>
              </p:ext>
            </p:extLst>
          </p:nvPr>
        </p:nvGraphicFramePr>
        <p:xfrm>
          <a:off x="3757612" y="514350"/>
          <a:ext cx="4869656" cy="3829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9006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useBgFill="1">
        <p:nvSpPr>
          <p:cNvPr id="211" name="Rectangle 12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Google Shape;181;p31"/>
          <p:cNvSpPr txBox="1">
            <a:spLocks noGrp="1"/>
          </p:cNvSpPr>
          <p:nvPr>
            <p:ph type="title"/>
          </p:nvPr>
        </p:nvSpPr>
        <p:spPr>
          <a:xfrm>
            <a:off x="4885341" y="273843"/>
            <a:ext cx="3630007" cy="135547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400"/>
              <a:t>Sources</a:t>
            </a:r>
          </a:p>
        </p:txBody>
      </p:sp>
      <p:pic>
        <p:nvPicPr>
          <p:cNvPr id="212" name="Picture 183">
            <a:extLst>
              <a:ext uri="{FF2B5EF4-FFF2-40B4-BE49-F238E27FC236}">
                <a16:creationId xmlns:a16="http://schemas.microsoft.com/office/drawing/2014/main" id="{457AA0D4-FA43-4854-82C4-19338A34421D}"/>
              </a:ext>
            </a:extLst>
          </p:cNvPr>
          <p:cNvPicPr>
            <a:picLocks noChangeAspect="1"/>
          </p:cNvPicPr>
          <p:nvPr/>
        </p:nvPicPr>
        <p:blipFill rotWithShape="1">
          <a:blip r:embed="rId3"/>
          <a:srcRect l="13894" r="26573"/>
          <a:stretch/>
        </p:blipFill>
        <p:spPr>
          <a:xfrm>
            <a:off x="20" y="10"/>
            <a:ext cx="4587406" cy="51434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213" name="Google Shape;182;p31"/>
          <p:cNvSpPr txBox="1">
            <a:spLocks noGrp="1"/>
          </p:cNvSpPr>
          <p:nvPr>
            <p:ph type="body" idx="1"/>
          </p:nvPr>
        </p:nvSpPr>
        <p:spPr>
          <a:xfrm>
            <a:off x="4885341" y="1749972"/>
            <a:ext cx="3630007" cy="2882750"/>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600"/>
              </a:spcAft>
              <a:buClr>
                <a:schemeClr val="dk1"/>
              </a:buClr>
              <a:buSzPts val="1000"/>
              <a:buFont typeface="Arial" panose="020B0604020202020204" pitchFamily="34" charset="0"/>
              <a:buChar char="•"/>
            </a:pPr>
            <a:r>
              <a:rPr lang="en-US" sz="1500">
                <a:uFill>
                  <a:noFill/>
                </a:uFill>
                <a:hlinkClick r:id="rId4">
                  <a:extLst>
                    <a:ext uri="{A12FA001-AC4F-418D-AE19-62706E023703}">
                      <ahyp:hlinkClr xmlns:ahyp="http://schemas.microsoft.com/office/drawing/2018/hyperlinkcolor" val="tx"/>
                    </a:ext>
                  </a:extLst>
                </a:hlinkClick>
              </a:rPr>
              <a:t>https://www.codearmo.com/python-tutorial/crypto-algo-trading-historical-data2</a:t>
            </a:r>
            <a:endParaRPr lang="en-US" sz="1500"/>
          </a:p>
          <a:p>
            <a:pPr marL="457200" lvl="0" indent="-228600" defTabSz="914400">
              <a:spcBef>
                <a:spcPts val="0"/>
              </a:spcBef>
              <a:spcAft>
                <a:spcPts val="600"/>
              </a:spcAft>
              <a:buClr>
                <a:schemeClr val="dk1"/>
              </a:buClr>
              <a:buSzPts val="1000"/>
              <a:buFont typeface="Arial" panose="020B0604020202020204" pitchFamily="34" charset="0"/>
              <a:buChar char="•"/>
            </a:pPr>
            <a:r>
              <a:rPr lang="en-US" sz="1500">
                <a:uFill>
                  <a:noFill/>
                </a:uFill>
                <a:hlinkClick r:id="rId5">
                  <a:extLst>
                    <a:ext uri="{A12FA001-AC4F-418D-AE19-62706E023703}">
                      <ahyp:hlinkClr xmlns:ahyp="http://schemas.microsoft.com/office/drawing/2018/hyperlinkcolor" val="tx"/>
                    </a:ext>
                  </a:extLst>
                </a:hlinkClick>
              </a:rPr>
              <a:t>https://medium.com/cassandra-cryptoassets/introducing-python-websockets-and-asyncio-with-a-worked-example-37ff43f62935</a:t>
            </a:r>
            <a:endParaRPr lang="en-US" sz="1500"/>
          </a:p>
          <a:p>
            <a:pPr marL="457200" lvl="0" indent="-228600" defTabSz="914400">
              <a:spcBef>
                <a:spcPts val="0"/>
              </a:spcBef>
              <a:spcAft>
                <a:spcPts val="600"/>
              </a:spcAft>
              <a:buClr>
                <a:schemeClr val="dk1"/>
              </a:buClr>
              <a:buSzPts val="1000"/>
              <a:buFont typeface="Arial" panose="020B0604020202020204" pitchFamily="34" charset="0"/>
              <a:buChar char="•"/>
            </a:pPr>
            <a:r>
              <a:rPr lang="en-US" sz="1500" u="sng">
                <a:hlinkClick r:id="rId6"/>
              </a:rPr>
              <a:t>https://github.com/schepal/deribit_data_collector</a:t>
            </a:r>
            <a:endParaRPr lang="en-US" sz="1500"/>
          </a:p>
          <a:p>
            <a:pPr marL="457200" lvl="0" indent="-228600" defTabSz="914400">
              <a:spcBef>
                <a:spcPts val="0"/>
              </a:spcBef>
              <a:spcAft>
                <a:spcPts val="600"/>
              </a:spcAft>
              <a:buClr>
                <a:schemeClr val="dk1"/>
              </a:buClr>
              <a:buSzPts val="1000"/>
              <a:buFont typeface="Arial" panose="020B0604020202020204" pitchFamily="34" charset="0"/>
              <a:buChar char="•"/>
            </a:pPr>
            <a:endParaRPr lang="en-US" sz="15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6"/>
        <p:cNvGrpSpPr/>
        <p:nvPr/>
      </p:nvGrpSpPr>
      <p:grpSpPr>
        <a:xfrm>
          <a:off x="0" y="0"/>
          <a:ext cx="0" cy="0"/>
          <a:chOff x="0" y="0"/>
          <a:chExt cx="0" cy="0"/>
        </a:xfrm>
      </p:grpSpPr>
      <p:sp useBgFill="1">
        <p:nvSpPr>
          <p:cNvPr id="218" name="Rectangle 206">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Google Shape;187;p32"/>
          <p:cNvSpPr txBox="1">
            <a:spLocks noGrp="1"/>
          </p:cNvSpPr>
          <p:nvPr>
            <p:ph type="title"/>
          </p:nvPr>
        </p:nvSpPr>
        <p:spPr>
          <a:xfrm>
            <a:off x="820571" y="638637"/>
            <a:ext cx="3928849" cy="2243562"/>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6000" kern="1200">
                <a:solidFill>
                  <a:schemeClr val="tx1"/>
                </a:solidFill>
                <a:latin typeface="+mj-lt"/>
                <a:ea typeface="+mj-ea"/>
                <a:cs typeface="+mj-cs"/>
              </a:rPr>
              <a:t>Thank You</a:t>
            </a:r>
          </a:p>
          <a:p>
            <a:pPr marL="0" lvl="0" indent="0" defTabSz="914400">
              <a:spcBef>
                <a:spcPct val="0"/>
              </a:spcBef>
              <a:spcAft>
                <a:spcPts val="0"/>
              </a:spcAft>
            </a:pPr>
            <a:endParaRPr lang="en-US" sz="6000" kern="1200">
              <a:solidFill>
                <a:schemeClr val="tx1"/>
              </a:solidFill>
              <a:latin typeface="+mj-lt"/>
              <a:ea typeface="+mj-ea"/>
              <a:cs typeface="+mj-cs"/>
            </a:endParaRPr>
          </a:p>
        </p:txBody>
      </p:sp>
      <p:sp>
        <p:nvSpPr>
          <p:cNvPr id="219" name="Freeform: Shape 208">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638638"/>
            <a:ext cx="4638605" cy="3866225"/>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7" name="Graphic 126" descr="Smiling Face with No Fill">
            <a:extLst>
              <a:ext uri="{FF2B5EF4-FFF2-40B4-BE49-F238E27FC236}">
                <a16:creationId xmlns:a16="http://schemas.microsoft.com/office/drawing/2014/main" id="{F33DDC72-D972-48C5-B5F6-8FE9019FBC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48627" y="1596980"/>
            <a:ext cx="2413000" cy="2413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724072" y="471949"/>
            <a:ext cx="4939868" cy="125745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900" dirty="0"/>
              <a:t>Setting the context - Questions we tried to answer</a:t>
            </a:r>
          </a:p>
        </p:txBody>
      </p:sp>
      <p:pic>
        <p:nvPicPr>
          <p:cNvPr id="76" name="Picture 75" descr="Background pattern&#10;&#10;Description automatically generated">
            <a:extLst>
              <a:ext uri="{FF2B5EF4-FFF2-40B4-BE49-F238E27FC236}">
                <a16:creationId xmlns:a16="http://schemas.microsoft.com/office/drawing/2014/main" id="{1F31F8BD-9529-43DB-8DE3-57EAA62F5079}"/>
              </a:ext>
            </a:extLst>
          </p:cNvPr>
          <p:cNvPicPr>
            <a:picLocks noChangeAspect="1"/>
          </p:cNvPicPr>
          <p:nvPr/>
        </p:nvPicPr>
        <p:blipFill rotWithShape="1">
          <a:blip r:embed="rId3"/>
          <a:srcRect l="48281" r="1024"/>
          <a:stretch/>
        </p:blipFill>
        <p:spPr>
          <a:xfrm>
            <a:off x="20" y="10"/>
            <a:ext cx="3476673" cy="5143490"/>
          </a:xfrm>
          <a:prstGeom prst="rect">
            <a:avLst/>
          </a:prstGeom>
          <a:effectLst/>
        </p:spPr>
      </p:pic>
      <p:graphicFrame>
        <p:nvGraphicFramePr>
          <p:cNvPr id="75" name="Google Shape;73;p16">
            <a:extLst>
              <a:ext uri="{FF2B5EF4-FFF2-40B4-BE49-F238E27FC236}">
                <a16:creationId xmlns:a16="http://schemas.microsoft.com/office/drawing/2014/main" id="{20DD1994-55B0-494B-93E1-32177FEA8668}"/>
              </a:ext>
            </a:extLst>
          </p:cNvPr>
          <p:cNvGraphicFramePr/>
          <p:nvPr>
            <p:extLst>
              <p:ext uri="{D42A27DB-BD31-4B8C-83A1-F6EECF244321}">
                <p14:modId xmlns:p14="http://schemas.microsoft.com/office/powerpoint/2010/main" val="652882182"/>
              </p:ext>
            </p:extLst>
          </p:nvPr>
        </p:nvGraphicFramePr>
        <p:xfrm>
          <a:off x="3724073" y="1828800"/>
          <a:ext cx="4939867" cy="28390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5" name="Google Shape;72;p16">
            <a:extLst>
              <a:ext uri="{FF2B5EF4-FFF2-40B4-BE49-F238E27FC236}">
                <a16:creationId xmlns:a16="http://schemas.microsoft.com/office/drawing/2014/main" id="{DD6BA08C-5651-47AB-B1BD-192C18B48D44}"/>
              </a:ext>
            </a:extLst>
          </p:cNvPr>
          <p:cNvSpPr txBox="1">
            <a:spLocks noGrp="1"/>
          </p:cNvSpPr>
          <p:nvPr>
            <p:ph type="title"/>
          </p:nvPr>
        </p:nvSpPr>
        <p:spPr>
          <a:xfrm>
            <a:off x="237922" y="37754"/>
            <a:ext cx="7940878" cy="94474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900"/>
              <a:t>Our approach</a:t>
            </a:r>
            <a:endParaRPr lang="en-US" sz="2900" dirty="0"/>
          </a:p>
        </p:txBody>
      </p:sp>
      <p:graphicFrame>
        <p:nvGraphicFramePr>
          <p:cNvPr id="9" name="Diagram 8">
            <a:extLst>
              <a:ext uri="{FF2B5EF4-FFF2-40B4-BE49-F238E27FC236}">
                <a16:creationId xmlns:a16="http://schemas.microsoft.com/office/drawing/2014/main" id="{A882D412-E7EB-4F54-89A5-ED7F1A27DAA9}"/>
              </a:ext>
            </a:extLst>
          </p:cNvPr>
          <p:cNvGraphicFramePr/>
          <p:nvPr>
            <p:extLst>
              <p:ext uri="{D42A27DB-BD31-4B8C-83A1-F6EECF244321}">
                <p14:modId xmlns:p14="http://schemas.microsoft.com/office/powerpoint/2010/main" val="2635238744"/>
              </p:ext>
            </p:extLst>
          </p:nvPr>
        </p:nvGraphicFramePr>
        <p:xfrm>
          <a:off x="341312" y="927100"/>
          <a:ext cx="8491538" cy="41786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 name="TextBox 1">
            <a:extLst>
              <a:ext uri="{FF2B5EF4-FFF2-40B4-BE49-F238E27FC236}">
                <a16:creationId xmlns:a16="http://schemas.microsoft.com/office/drawing/2014/main" id="{9330980C-63A9-4DDC-9ACE-11BFC10F4F26}"/>
              </a:ext>
            </a:extLst>
          </p:cNvPr>
          <p:cNvSpPr txBox="1"/>
          <p:nvPr/>
        </p:nvSpPr>
        <p:spPr>
          <a:xfrm>
            <a:off x="2043330" y="1865024"/>
            <a:ext cx="6472018" cy="1052423"/>
          </a:xfrm>
          <a:prstGeom prst="rect">
            <a:avLst/>
          </a:prstGeom>
        </p:spPr>
        <p:txBody>
          <a:bodyPr vert="horz" lIns="91440" tIns="45720" rIns="91440" bIns="45720" rtlCol="0" anchor="ctr">
            <a:normAutofit fontScale="92500"/>
          </a:bodyPr>
          <a:lstStyle/>
          <a:p>
            <a:pPr>
              <a:lnSpc>
                <a:spcPct val="90000"/>
              </a:lnSpc>
              <a:spcBef>
                <a:spcPct val="0"/>
              </a:spcBef>
              <a:spcAft>
                <a:spcPts val="600"/>
              </a:spcAft>
            </a:pPr>
            <a:r>
              <a:rPr lang="en-US" sz="6600" kern="1200" dirty="0">
                <a:solidFill>
                  <a:schemeClr val="tx1"/>
                </a:solidFill>
                <a:latin typeface="+mj-lt"/>
                <a:ea typeface="+mj-ea"/>
                <a:cs typeface="+mj-cs"/>
              </a:rPr>
              <a:t>Bitcoin Introduction</a:t>
            </a:r>
          </a:p>
        </p:txBody>
      </p:sp>
      <p:pic>
        <p:nvPicPr>
          <p:cNvPr id="13" name="Graphic 5" descr="Bitcoin">
            <a:extLst>
              <a:ext uri="{FF2B5EF4-FFF2-40B4-BE49-F238E27FC236}">
                <a16:creationId xmlns:a16="http://schemas.microsoft.com/office/drawing/2014/main" id="{6A3F703F-4360-4986-8441-ACD04CE44B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8650" y="1828799"/>
            <a:ext cx="1028700" cy="1028700"/>
          </a:xfrm>
          <a:prstGeom prst="rect">
            <a:avLst/>
          </a:prstGeom>
        </p:spPr>
      </p:pic>
    </p:spTree>
    <p:extLst>
      <p:ext uri="{BB962C8B-B14F-4D97-AF65-F5344CB8AC3E}">
        <p14:creationId xmlns:p14="http://schemas.microsoft.com/office/powerpoint/2010/main" val="2373646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148669" y="18407"/>
            <a:ext cx="8762400" cy="355601"/>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800" dirty="0"/>
              <a:t>Bitcoin Market Dominance and Recent Price Action</a:t>
            </a:r>
          </a:p>
          <a:p>
            <a:pPr marL="0" lvl="0" indent="0" algn="l" rtl="0">
              <a:spcBef>
                <a:spcPts val="1200"/>
              </a:spcBef>
              <a:spcAft>
                <a:spcPts val="0"/>
              </a:spcAft>
              <a:buNone/>
            </a:pPr>
            <a:endParaRPr lang="en-US" sz="2300" b="1" dirty="0"/>
          </a:p>
        </p:txBody>
      </p:sp>
      <p:pic>
        <p:nvPicPr>
          <p:cNvPr id="112" name="Google Shape;112;p21"/>
          <p:cNvPicPr preferRelativeResize="0"/>
          <p:nvPr/>
        </p:nvPicPr>
        <p:blipFill>
          <a:blip r:embed="rId3">
            <a:alphaModFix/>
          </a:blip>
          <a:stretch>
            <a:fillRect/>
          </a:stretch>
        </p:blipFill>
        <p:spPr>
          <a:xfrm>
            <a:off x="326066" y="1919052"/>
            <a:ext cx="2781820" cy="2099361"/>
          </a:xfrm>
          <a:prstGeom prst="rect">
            <a:avLst/>
          </a:prstGeom>
          <a:noFill/>
          <a:ln>
            <a:noFill/>
          </a:ln>
        </p:spPr>
      </p:pic>
      <p:sp>
        <p:nvSpPr>
          <p:cNvPr id="10" name="Google Shape;111;p21">
            <a:extLst>
              <a:ext uri="{FF2B5EF4-FFF2-40B4-BE49-F238E27FC236}">
                <a16:creationId xmlns:a16="http://schemas.microsoft.com/office/drawing/2014/main" id="{6C074B9F-7648-4D11-AC79-4339725EF597}"/>
              </a:ext>
            </a:extLst>
          </p:cNvPr>
          <p:cNvSpPr txBox="1">
            <a:spLocks/>
          </p:cNvSpPr>
          <p:nvPr/>
        </p:nvSpPr>
        <p:spPr>
          <a:xfrm>
            <a:off x="157245" y="1113550"/>
            <a:ext cx="8753824" cy="355601"/>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33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nSpc>
                <a:spcPct val="115000"/>
              </a:lnSpc>
            </a:pPr>
            <a:r>
              <a:rPr lang="en-US" sz="1600" b="1" dirty="0">
                <a:solidFill>
                  <a:srgbClr val="0066FF"/>
                </a:solidFill>
              </a:rPr>
              <a:t>         ~45% crypto market share                             Meteoric rise in price since it’s inception in 2009</a:t>
            </a:r>
            <a:endParaRPr lang="en-US" sz="1050" b="1" dirty="0">
              <a:solidFill>
                <a:srgbClr val="0066FF"/>
              </a:solidFill>
            </a:endParaRPr>
          </a:p>
          <a:p>
            <a:pPr>
              <a:spcBef>
                <a:spcPts val="1200"/>
              </a:spcBef>
            </a:pPr>
            <a:endParaRPr lang="en-US" sz="2000" b="1" dirty="0">
              <a:solidFill>
                <a:srgbClr val="0066FF"/>
              </a:solidFill>
            </a:endParaRPr>
          </a:p>
        </p:txBody>
      </p:sp>
      <p:pic>
        <p:nvPicPr>
          <p:cNvPr id="7" name="Picture 6">
            <a:extLst>
              <a:ext uri="{FF2B5EF4-FFF2-40B4-BE49-F238E27FC236}">
                <a16:creationId xmlns:a16="http://schemas.microsoft.com/office/drawing/2014/main" id="{29C5C87C-AEB4-4A43-82FB-54E23A1706AE}"/>
              </a:ext>
            </a:extLst>
          </p:cNvPr>
          <p:cNvPicPr>
            <a:picLocks noChangeAspect="1"/>
          </p:cNvPicPr>
          <p:nvPr/>
        </p:nvPicPr>
        <p:blipFill>
          <a:blip r:embed="rId4"/>
          <a:stretch>
            <a:fillRect/>
          </a:stretch>
        </p:blipFill>
        <p:spPr>
          <a:xfrm>
            <a:off x="3565503" y="1658679"/>
            <a:ext cx="4799450" cy="26201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2" name="TextBox 1">
            <a:extLst>
              <a:ext uri="{FF2B5EF4-FFF2-40B4-BE49-F238E27FC236}">
                <a16:creationId xmlns:a16="http://schemas.microsoft.com/office/drawing/2014/main" id="{9330980C-63A9-4DDC-9ACE-11BFC10F4F26}"/>
              </a:ext>
            </a:extLst>
          </p:cNvPr>
          <p:cNvSpPr txBox="1"/>
          <p:nvPr/>
        </p:nvSpPr>
        <p:spPr>
          <a:xfrm>
            <a:off x="2043330" y="1865024"/>
            <a:ext cx="6472018" cy="1052423"/>
          </a:xfrm>
          <a:prstGeom prst="rect">
            <a:avLst/>
          </a:prstGeom>
        </p:spPr>
        <p:txBody>
          <a:bodyPr vert="horz" lIns="91440" tIns="45720" rIns="91440" bIns="45720" rtlCol="0" anchor="ctr">
            <a:normAutofit fontScale="62500" lnSpcReduction="20000"/>
          </a:bodyPr>
          <a:lstStyle/>
          <a:p>
            <a:pPr>
              <a:lnSpc>
                <a:spcPct val="90000"/>
              </a:lnSpc>
              <a:spcBef>
                <a:spcPct val="0"/>
              </a:spcBef>
              <a:spcAft>
                <a:spcPts val="600"/>
              </a:spcAft>
            </a:pPr>
            <a:r>
              <a:rPr lang="en-US" sz="6600" kern="1200" dirty="0">
                <a:solidFill>
                  <a:schemeClr val="tx1"/>
                </a:solidFill>
                <a:latin typeface="+mj-lt"/>
                <a:ea typeface="+mj-ea"/>
                <a:cs typeface="+mj-cs"/>
              </a:rPr>
              <a:t>How is the Bitcoin Adoption in the US?</a:t>
            </a:r>
          </a:p>
        </p:txBody>
      </p:sp>
      <p:pic>
        <p:nvPicPr>
          <p:cNvPr id="13" name="Graphic 5" descr="Bitcoin">
            <a:extLst>
              <a:ext uri="{FF2B5EF4-FFF2-40B4-BE49-F238E27FC236}">
                <a16:creationId xmlns:a16="http://schemas.microsoft.com/office/drawing/2014/main" id="{6A3F703F-4360-4986-8441-ACD04CE44B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8650" y="1828799"/>
            <a:ext cx="1028700" cy="1028700"/>
          </a:xfrm>
          <a:prstGeom prst="rect">
            <a:avLst/>
          </a:prstGeom>
        </p:spPr>
      </p:pic>
    </p:spTree>
    <p:extLst>
      <p:ext uri="{BB962C8B-B14F-4D97-AF65-F5344CB8AC3E}">
        <p14:creationId xmlns:p14="http://schemas.microsoft.com/office/powerpoint/2010/main" val="683373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5" name="Freeform: Shape 9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51435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7" name="Freeform: Shape 9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51435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Google Shape;86;p18"/>
          <p:cNvSpPr txBox="1">
            <a:spLocks noGrp="1"/>
          </p:cNvSpPr>
          <p:nvPr>
            <p:ph type="title"/>
          </p:nvPr>
        </p:nvSpPr>
        <p:spPr>
          <a:xfrm>
            <a:off x="358485" y="841772"/>
            <a:ext cx="3017520" cy="2403100"/>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100" kern="1200">
                <a:solidFill>
                  <a:schemeClr val="tx1"/>
                </a:solidFill>
                <a:latin typeface="+mj-lt"/>
                <a:ea typeface="+mj-ea"/>
                <a:cs typeface="+mj-cs"/>
              </a:rPr>
              <a:t>Bitcoin adoption through ATM data analysis - Data Preparation in SQL</a:t>
            </a:r>
          </a:p>
          <a:p>
            <a:pPr marL="0" lvl="0" indent="0" defTabSz="914400">
              <a:spcBef>
                <a:spcPct val="0"/>
              </a:spcBef>
              <a:spcAft>
                <a:spcPts val="0"/>
              </a:spcAft>
            </a:pPr>
            <a:endParaRPr lang="en-US" sz="3100" kern="1200">
              <a:solidFill>
                <a:schemeClr val="tx1"/>
              </a:solidFill>
              <a:latin typeface="+mj-lt"/>
              <a:ea typeface="+mj-ea"/>
              <a:cs typeface="+mj-cs"/>
            </a:endParaRPr>
          </a:p>
        </p:txBody>
      </p:sp>
      <p:sp>
        <p:nvSpPr>
          <p:cNvPr id="99" name="Rectangle 9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941" y="260093"/>
            <a:ext cx="109728"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1" name="Rectangle 10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3410190"/>
            <a:ext cx="301752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B50C977-B23E-4F7D-81C5-05099BAFB4D8}"/>
              </a:ext>
            </a:extLst>
          </p:cNvPr>
          <p:cNvSpPr txBox="1"/>
          <p:nvPr/>
        </p:nvSpPr>
        <p:spPr>
          <a:xfrm>
            <a:off x="5041074" y="2297524"/>
            <a:ext cx="2642721" cy="369332"/>
          </a:xfrm>
          <a:prstGeom prst="rect">
            <a:avLst/>
          </a:prstGeom>
          <a:solidFill>
            <a:schemeClr val="accent3">
              <a:lumMod val="20000"/>
              <a:lumOff val="80000"/>
            </a:schemeClr>
          </a:solidFill>
        </p:spPr>
        <p:txBody>
          <a:bodyPr wrap="square" rtlCol="0">
            <a:spAutoFit/>
          </a:bodyPr>
          <a:lstStyle/>
          <a:p>
            <a:r>
              <a:rPr lang="en-US" dirty="0" err="1"/>
              <a:t>ATM_data_prep_script.sql</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1468</TotalTime>
  <Words>1117</Words>
  <Application>Microsoft Office PowerPoint</Application>
  <PresentationFormat>On-screen Show (16:9)</PresentationFormat>
  <Paragraphs>134</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Century Schoolbook</vt:lpstr>
      <vt:lpstr>Georgia</vt:lpstr>
      <vt:lpstr>Google Sans</vt:lpstr>
      <vt:lpstr>Wingdings</vt:lpstr>
      <vt:lpstr>Office Theme</vt:lpstr>
      <vt:lpstr>PowerPoint Presentation</vt:lpstr>
      <vt:lpstr>What are we going to learn in this presentation?</vt:lpstr>
      <vt:lpstr>Agenda</vt:lpstr>
      <vt:lpstr>Setting the context - Questions we tried to answer</vt:lpstr>
      <vt:lpstr>Our approach</vt:lpstr>
      <vt:lpstr>PowerPoint Presentation</vt:lpstr>
      <vt:lpstr>Bitcoin Market Dominance and Recent Price Action </vt:lpstr>
      <vt:lpstr>PowerPoint Presentation</vt:lpstr>
      <vt:lpstr>Bitcoin adoption through ATM data analysis - Data Preparation in SQL </vt:lpstr>
      <vt:lpstr>Bitcoin adoption – Bitcoin ATM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Correlation of Bitcoin price with Hash-rate, Difficulties and Wallet Addresses</vt:lpstr>
      <vt:lpstr>Bitcoin Options: Put/Call Ratio over time </vt:lpstr>
      <vt:lpstr>Bitcoin Options: Instrument Volume vs Price</vt:lpstr>
      <vt:lpstr>How does the Bitcoin Price move relative to the S&amp;P 500? </vt:lpstr>
      <vt:lpstr>Fiat Vs Bitcoin</vt:lpstr>
      <vt:lpstr>Top Fiat  Currency Pairs and Crypto Correlations Heatmap </vt:lpstr>
      <vt:lpstr>Correlation snapshot</vt:lpstr>
      <vt:lpstr>PowerPoint Presentation</vt:lpstr>
      <vt:lpstr>Consumer Price Index (9 Countries)</vt:lpstr>
      <vt:lpstr>Consumer Price Index and Bitcoin Correlation</vt:lpstr>
      <vt:lpstr>Key-observations</vt:lpstr>
      <vt:lpstr>Next Steps  </vt:lpstr>
      <vt:lpstr>Sources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Tapas Roy</cp:lastModifiedBy>
  <cp:revision>2</cp:revision>
  <dcterms:modified xsi:type="dcterms:W3CDTF">2021-06-22T18:59:45Z</dcterms:modified>
</cp:coreProperties>
</file>