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6391" y="1694521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391" y="3070412"/>
            <a:ext cx="4572000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6391" y="4236624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38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2017" y="118334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ceiling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2017" y="42815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- floor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6642" y="2189637"/>
            <a:ext cx="15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upper wall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642" y="3548678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lower wall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2017" y="2592147"/>
            <a:ext cx="186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layer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gforney</cp:lastModifiedBy>
  <cp:revision>5</cp:revision>
  <cp:lastPrinted>2015-08-04T01:24:39Z</cp:lastPrinted>
  <dcterms:created xsi:type="dcterms:W3CDTF">2015-08-03T13:44:38Z</dcterms:created>
  <dcterms:modified xsi:type="dcterms:W3CDTF">2015-08-08T01:45:01Z</dcterms:modified>
</cp:coreProperties>
</file>